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8" r:id="rId4"/>
    <p:sldId id="259" r:id="rId5"/>
    <p:sldId id="275" r:id="rId6"/>
    <p:sldId id="276" r:id="rId7"/>
    <p:sldId id="277" r:id="rId8"/>
    <p:sldId id="271" r:id="rId9"/>
    <p:sldId id="278" r:id="rId10"/>
    <p:sldId id="284" r:id="rId11"/>
    <p:sldId id="279" r:id="rId12"/>
    <p:sldId id="272" r:id="rId13"/>
    <p:sldId id="267" r:id="rId14"/>
    <p:sldId id="264" r:id="rId15"/>
    <p:sldId id="285" r:id="rId16"/>
    <p:sldId id="287" r:id="rId17"/>
    <p:sldId id="286" r:id="rId18"/>
    <p:sldId id="288" r:id="rId19"/>
    <p:sldId id="289" r:id="rId20"/>
    <p:sldId id="273" r:id="rId21"/>
    <p:sldId id="281" r:id="rId22"/>
    <p:sldId id="291" r:id="rId23"/>
    <p:sldId id="293" r:id="rId24"/>
    <p:sldId id="295" r:id="rId25"/>
    <p:sldId id="290" r:id="rId26"/>
    <p:sldId id="292" r:id="rId27"/>
    <p:sldId id="294" r:id="rId28"/>
    <p:sldId id="274" r:id="rId29"/>
    <p:sldId id="282" r:id="rId30"/>
    <p:sldId id="283" r:id="rId31"/>
    <p:sldId id="260" r:id="rId3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8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26:25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0,'1460'0,"-1419"0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2:53.2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0,'1367'0,"-1330"2,0 2,58 13,17 2,-72-15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2:58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49,'460'0,"-427"-1,-1-3,64-14,-58 10,59-6,314 10,-212 7,-174-4,1 2,0 1,-1 1,42 10,-31-4,1-2,0-1,58 2,-56-8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3:04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0,'1180'0,"-1150"2,1 1,-1 2,33 9,-27-6,56 6,-54-12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3:10.8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0,'1412'0,"-1372"0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3:17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0,'1366'0,"-1326"0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3:23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49,'378'0,"-348"-1,0-3,0 0,34-10,-29 6,62-6,313 10,-210 7,-108-3,-51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3:28.0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0,'1319'0,"-1278"0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7:27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0,'1734'0,"-1673"3,106 19,-100-11,73 3,444-12,-275-5,583 3,-852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7:40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1,'1648'0,"-1608"0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7:47.5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0,'1835'0,"-1795"0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26:29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0,'1459'0,"-1419"0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26:3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0,'1695'0,"-1654"0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26:41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0,'1365'0,"-1325"0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6:27:0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24575,'1790'0'0,"-1749"2"0,0 2 0,56 13 0,-48-7 0,53 3 0,126-12 0,-148-3 0,0 3 0,124 18 0,-119-6 0,117 3 0,86-16 0,-138-1 0,-109-1 0,0-2 0,0-2 0,-1-2 0,0-1 0,67-26 0,-79 27 0,1 1 0,-1 1 0,41-3 0,-32 6 0,52-14 0,-61 11 0,35-3 0,-42 7 0,0-1 0,-1-1 0,24-7 0,-43 10 0,0 1 0,1 0 0,-1-1 0,0 1 0,0-1 0,0 0 0,1 1 0,-1-1 0,0 0 0,0 1 0,0-1 0,0 0 0,0 0 0,0 0 0,1-2 0,-2 3 0,0-1 0,0 1 0,0 0 0,0-1 0,0 1 0,0-1 0,0 1 0,0 0 0,-1-1 0,1 1 0,0 0 0,0-1 0,0 1 0,0-1 0,-1 1 0,1 0 0,0-1 0,0 1 0,-1 0 0,1-1 0,0 1 0,0 0 0,-1 0 0,1-1 0,0 1 0,-1 0 0,1 0 0,0 0 0,-1-1 0,0 1 0,-3-2 0,0 1 0,0-1 0,0 1 0,0 0 0,0 0 0,0 0 0,-8 0 0,-9 2 0,0 2 0,1 0 0,-33 9 0,-30 5 0,2-10 0,-76 12 0,-164 47 0,221-44 0,56-11 0,0-2 0,-63 4 0,-287-11 0,180-5 0,-867 3 0,1051-2 0,1-1 0,-1-1 0,-33-10 0,28 6 0,-61-7 0,-347 12 0,227 6 0,-91-4 0,3255 1 0,-2907-2 0,0-2 0,56-13 0,-48 8 0,53-4 0,250 10 53,-188 5-1471,-124-2-5408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6:27:2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2:28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0,'1345'0,"-1057"23,-81-4,474-12,-397-9,-123 4,179-5,-315 0,0 0,25-8,-13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2:37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0,'1412'0,"-1372"0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0T16:32:46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48,'756'0,"-715"-2,-1-2,58-13,-50 8,54-4,108 10,-186 3,16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2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1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5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04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2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70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58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82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45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34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0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2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3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3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60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3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6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23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0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4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24.jpg"/><Relationship Id="rId15" Type="http://schemas.openxmlformats.org/officeDocument/2006/relationships/customXml" Target="../ink/ink6.xml"/><Relationship Id="rId10" Type="http://schemas.openxmlformats.org/officeDocument/2006/relationships/image" Target="../media/image25.png"/><Relationship Id="rId4" Type="http://schemas.openxmlformats.org/officeDocument/2006/relationships/image" Target="../media/image23.jpg"/><Relationship Id="rId9" Type="http://schemas.openxmlformats.org/officeDocument/2006/relationships/customXml" Target="../ink/ink3.xml"/><Relationship Id="rId1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1.xml"/><Relationship Id="rId18" Type="http://schemas.openxmlformats.org/officeDocument/2006/relationships/customXml" Target="../ink/ink14.xml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customXml" Target="../ink/ink8.xml"/><Relationship Id="rId12" Type="http://schemas.openxmlformats.org/officeDocument/2006/relationships/image" Target="../media/image33.png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customXml" Target="../ink/ink9.xml"/><Relationship Id="rId14" Type="http://schemas.openxmlformats.org/officeDocument/2006/relationships/image" Target="../media/image34.png"/><Relationship Id="rId22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17.xml"/><Relationship Id="rId10" Type="http://schemas.openxmlformats.org/officeDocument/2006/relationships/image" Target="../media/image41.png"/><Relationship Id="rId4" Type="http://schemas.openxmlformats.org/officeDocument/2006/relationships/image" Target="../media/image26.jpg"/><Relationship Id="rId9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5962205"/>
            <a:ext cx="14267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End to End Multi-task Learning with Attention</a:t>
            </a:r>
            <a:endParaRPr lang="ko-KR" altLang="en-US" sz="66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326940"/>
            <a:ext cx="494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고급</a:t>
            </a:r>
            <a:r>
              <a:rPr lang="en-US" altLang="ko-KR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심화 세션 민소연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2.2 How to implement Multi-task learning?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BF21F5-36EC-859D-DF7C-4BF2834AF3C1}"/>
              </a:ext>
            </a:extLst>
          </p:cNvPr>
          <p:cNvGrpSpPr/>
          <p:nvPr/>
        </p:nvGrpSpPr>
        <p:grpSpPr>
          <a:xfrm>
            <a:off x="1310529" y="2929878"/>
            <a:ext cx="14526727" cy="5507567"/>
            <a:chOff x="802529" y="2929878"/>
            <a:chExt cx="14526727" cy="5507567"/>
          </a:xfrm>
        </p:grpSpPr>
        <p:pic>
          <p:nvPicPr>
            <p:cNvPr id="6146" name="Picture 2" descr="Question - Free people icons">
              <a:extLst>
                <a:ext uri="{FF2B5EF4-FFF2-40B4-BE49-F238E27FC236}">
                  <a16:creationId xmlns:a16="http://schemas.microsoft.com/office/drawing/2014/main" id="{6025F712-348E-1922-80A4-C748BC652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109" y="2929878"/>
              <a:ext cx="5507567" cy="5507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CB67B4C-CB51-C587-8EB3-7914A048DC26}"/>
                </a:ext>
              </a:extLst>
            </p:cNvPr>
            <p:cNvSpPr/>
            <p:nvPr/>
          </p:nvSpPr>
          <p:spPr>
            <a:xfrm>
              <a:off x="802529" y="3238088"/>
              <a:ext cx="4509580" cy="1520178"/>
            </a:xfrm>
            <a:custGeom>
              <a:avLst/>
              <a:gdLst>
                <a:gd name="connsiteX0" fmla="*/ 0 w 4509580"/>
                <a:gd name="connsiteY0" fmla="*/ 0 h 1520178"/>
                <a:gd name="connsiteX1" fmla="*/ 599130 w 4509580"/>
                <a:gd name="connsiteY1" fmla="*/ 0 h 1520178"/>
                <a:gd name="connsiteX2" fmla="*/ 1153164 w 4509580"/>
                <a:gd name="connsiteY2" fmla="*/ 0 h 1520178"/>
                <a:gd name="connsiteX3" fmla="*/ 1662102 w 4509580"/>
                <a:gd name="connsiteY3" fmla="*/ 0 h 1520178"/>
                <a:gd name="connsiteX4" fmla="*/ 2261232 w 4509580"/>
                <a:gd name="connsiteY4" fmla="*/ 0 h 1520178"/>
                <a:gd name="connsiteX5" fmla="*/ 2770171 w 4509580"/>
                <a:gd name="connsiteY5" fmla="*/ 0 h 1520178"/>
                <a:gd name="connsiteX6" fmla="*/ 3324205 w 4509580"/>
                <a:gd name="connsiteY6" fmla="*/ 0 h 1520178"/>
                <a:gd name="connsiteX7" fmla="*/ 4509580 w 4509580"/>
                <a:gd name="connsiteY7" fmla="*/ 0 h 1520178"/>
                <a:gd name="connsiteX8" fmla="*/ 4509580 w 4509580"/>
                <a:gd name="connsiteY8" fmla="*/ 476322 h 1520178"/>
                <a:gd name="connsiteX9" fmla="*/ 4509580 w 4509580"/>
                <a:gd name="connsiteY9" fmla="*/ 967847 h 1520178"/>
                <a:gd name="connsiteX10" fmla="*/ 4509580 w 4509580"/>
                <a:gd name="connsiteY10" fmla="*/ 1520178 h 1520178"/>
                <a:gd name="connsiteX11" fmla="*/ 3865354 w 4509580"/>
                <a:gd name="connsiteY11" fmla="*/ 1520178 h 1520178"/>
                <a:gd name="connsiteX12" fmla="*/ 3311320 w 4509580"/>
                <a:gd name="connsiteY12" fmla="*/ 1520178 h 1520178"/>
                <a:gd name="connsiteX13" fmla="*/ 2667094 w 4509580"/>
                <a:gd name="connsiteY13" fmla="*/ 1520178 h 1520178"/>
                <a:gd name="connsiteX14" fmla="*/ 2022869 w 4509580"/>
                <a:gd name="connsiteY14" fmla="*/ 1520178 h 1520178"/>
                <a:gd name="connsiteX15" fmla="*/ 1333547 w 4509580"/>
                <a:gd name="connsiteY15" fmla="*/ 1520178 h 1520178"/>
                <a:gd name="connsiteX16" fmla="*/ 824609 w 4509580"/>
                <a:gd name="connsiteY16" fmla="*/ 1520178 h 1520178"/>
                <a:gd name="connsiteX17" fmla="*/ 0 w 4509580"/>
                <a:gd name="connsiteY17" fmla="*/ 1520178 h 1520178"/>
                <a:gd name="connsiteX18" fmla="*/ 0 w 4509580"/>
                <a:gd name="connsiteY18" fmla="*/ 998250 h 1520178"/>
                <a:gd name="connsiteX19" fmla="*/ 0 w 4509580"/>
                <a:gd name="connsiteY19" fmla="*/ 521928 h 1520178"/>
                <a:gd name="connsiteX20" fmla="*/ 0 w 4509580"/>
                <a:gd name="connsiteY20" fmla="*/ 0 h 1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09580" h="1520178" fill="none" extrusionOk="0">
                  <a:moveTo>
                    <a:pt x="0" y="0"/>
                  </a:moveTo>
                  <a:cubicBezTo>
                    <a:pt x="231920" y="-16778"/>
                    <a:pt x="409899" y="9873"/>
                    <a:pt x="599130" y="0"/>
                  </a:cubicBezTo>
                  <a:cubicBezTo>
                    <a:pt x="788361" y="-9873"/>
                    <a:pt x="941000" y="-21767"/>
                    <a:pt x="1153164" y="0"/>
                  </a:cubicBezTo>
                  <a:cubicBezTo>
                    <a:pt x="1365328" y="21767"/>
                    <a:pt x="1559981" y="-11961"/>
                    <a:pt x="1662102" y="0"/>
                  </a:cubicBezTo>
                  <a:cubicBezTo>
                    <a:pt x="1764223" y="11961"/>
                    <a:pt x="2071554" y="-25880"/>
                    <a:pt x="2261232" y="0"/>
                  </a:cubicBezTo>
                  <a:cubicBezTo>
                    <a:pt x="2450910" y="25880"/>
                    <a:pt x="2517557" y="21105"/>
                    <a:pt x="2770171" y="0"/>
                  </a:cubicBezTo>
                  <a:cubicBezTo>
                    <a:pt x="3022785" y="-21105"/>
                    <a:pt x="3050904" y="1847"/>
                    <a:pt x="3324205" y="0"/>
                  </a:cubicBezTo>
                  <a:cubicBezTo>
                    <a:pt x="3597506" y="-1847"/>
                    <a:pt x="4176948" y="-45630"/>
                    <a:pt x="4509580" y="0"/>
                  </a:cubicBezTo>
                  <a:cubicBezTo>
                    <a:pt x="4490943" y="163141"/>
                    <a:pt x="4498403" y="324823"/>
                    <a:pt x="4509580" y="476322"/>
                  </a:cubicBezTo>
                  <a:cubicBezTo>
                    <a:pt x="4520757" y="627821"/>
                    <a:pt x="4520236" y="766326"/>
                    <a:pt x="4509580" y="967847"/>
                  </a:cubicBezTo>
                  <a:cubicBezTo>
                    <a:pt x="4498924" y="1169368"/>
                    <a:pt x="4490772" y="1329810"/>
                    <a:pt x="4509580" y="1520178"/>
                  </a:cubicBezTo>
                  <a:cubicBezTo>
                    <a:pt x="4193302" y="1532666"/>
                    <a:pt x="4096586" y="1516947"/>
                    <a:pt x="3865354" y="1520178"/>
                  </a:cubicBezTo>
                  <a:cubicBezTo>
                    <a:pt x="3634122" y="1523409"/>
                    <a:pt x="3456741" y="1525096"/>
                    <a:pt x="3311320" y="1520178"/>
                  </a:cubicBezTo>
                  <a:cubicBezTo>
                    <a:pt x="3165899" y="1515260"/>
                    <a:pt x="2803276" y="1532758"/>
                    <a:pt x="2667094" y="1520178"/>
                  </a:cubicBezTo>
                  <a:cubicBezTo>
                    <a:pt x="2530912" y="1507598"/>
                    <a:pt x="2245117" y="1502830"/>
                    <a:pt x="2022869" y="1520178"/>
                  </a:cubicBezTo>
                  <a:cubicBezTo>
                    <a:pt x="1800622" y="1537526"/>
                    <a:pt x="1517396" y="1532060"/>
                    <a:pt x="1333547" y="1520178"/>
                  </a:cubicBezTo>
                  <a:cubicBezTo>
                    <a:pt x="1149698" y="1508296"/>
                    <a:pt x="941502" y="1530404"/>
                    <a:pt x="824609" y="1520178"/>
                  </a:cubicBezTo>
                  <a:cubicBezTo>
                    <a:pt x="707716" y="1509952"/>
                    <a:pt x="304634" y="1512904"/>
                    <a:pt x="0" y="1520178"/>
                  </a:cubicBezTo>
                  <a:cubicBezTo>
                    <a:pt x="16356" y="1382062"/>
                    <a:pt x="-11316" y="1228573"/>
                    <a:pt x="0" y="998250"/>
                  </a:cubicBezTo>
                  <a:cubicBezTo>
                    <a:pt x="11316" y="767927"/>
                    <a:pt x="-2097" y="676749"/>
                    <a:pt x="0" y="521928"/>
                  </a:cubicBezTo>
                  <a:cubicBezTo>
                    <a:pt x="2097" y="367107"/>
                    <a:pt x="16902" y="247915"/>
                    <a:pt x="0" y="0"/>
                  </a:cubicBezTo>
                  <a:close/>
                </a:path>
                <a:path w="4509580" h="1520178" stroke="0" extrusionOk="0">
                  <a:moveTo>
                    <a:pt x="0" y="0"/>
                  </a:moveTo>
                  <a:cubicBezTo>
                    <a:pt x="271086" y="-14492"/>
                    <a:pt x="413699" y="32740"/>
                    <a:pt x="734417" y="0"/>
                  </a:cubicBezTo>
                  <a:cubicBezTo>
                    <a:pt x="1055135" y="-32740"/>
                    <a:pt x="1245883" y="-28253"/>
                    <a:pt x="1378643" y="0"/>
                  </a:cubicBezTo>
                  <a:cubicBezTo>
                    <a:pt x="1511403" y="28253"/>
                    <a:pt x="1834695" y="-12771"/>
                    <a:pt x="1977773" y="0"/>
                  </a:cubicBezTo>
                  <a:cubicBezTo>
                    <a:pt x="2120851" y="12771"/>
                    <a:pt x="2394962" y="-11487"/>
                    <a:pt x="2576903" y="0"/>
                  </a:cubicBezTo>
                  <a:cubicBezTo>
                    <a:pt x="2758844" y="11487"/>
                    <a:pt x="3062548" y="16469"/>
                    <a:pt x="3266224" y="0"/>
                  </a:cubicBezTo>
                  <a:cubicBezTo>
                    <a:pt x="3469900" y="-16469"/>
                    <a:pt x="3644761" y="-5576"/>
                    <a:pt x="3820258" y="0"/>
                  </a:cubicBezTo>
                  <a:cubicBezTo>
                    <a:pt x="3995755" y="5576"/>
                    <a:pt x="4294227" y="25856"/>
                    <a:pt x="4509580" y="0"/>
                  </a:cubicBezTo>
                  <a:cubicBezTo>
                    <a:pt x="4494912" y="160703"/>
                    <a:pt x="4499704" y="316240"/>
                    <a:pt x="4509580" y="506726"/>
                  </a:cubicBezTo>
                  <a:cubicBezTo>
                    <a:pt x="4519456" y="697212"/>
                    <a:pt x="4526133" y="823913"/>
                    <a:pt x="4509580" y="998250"/>
                  </a:cubicBezTo>
                  <a:cubicBezTo>
                    <a:pt x="4493027" y="1172587"/>
                    <a:pt x="4493593" y="1337810"/>
                    <a:pt x="4509580" y="1520178"/>
                  </a:cubicBezTo>
                  <a:cubicBezTo>
                    <a:pt x="4337729" y="1518099"/>
                    <a:pt x="4178318" y="1537871"/>
                    <a:pt x="3955546" y="1520178"/>
                  </a:cubicBezTo>
                  <a:cubicBezTo>
                    <a:pt x="3732774" y="1502485"/>
                    <a:pt x="3610815" y="1520320"/>
                    <a:pt x="3266224" y="1520178"/>
                  </a:cubicBezTo>
                  <a:cubicBezTo>
                    <a:pt x="2921633" y="1520036"/>
                    <a:pt x="2854899" y="1511786"/>
                    <a:pt x="2667094" y="1520178"/>
                  </a:cubicBezTo>
                  <a:cubicBezTo>
                    <a:pt x="2479289" y="1528571"/>
                    <a:pt x="2157937" y="1512308"/>
                    <a:pt x="1977773" y="1520178"/>
                  </a:cubicBezTo>
                  <a:cubicBezTo>
                    <a:pt x="1797609" y="1528048"/>
                    <a:pt x="1489890" y="1523768"/>
                    <a:pt x="1243356" y="1520178"/>
                  </a:cubicBezTo>
                  <a:cubicBezTo>
                    <a:pt x="996822" y="1516588"/>
                    <a:pt x="897494" y="1489156"/>
                    <a:pt x="599130" y="1520178"/>
                  </a:cubicBezTo>
                  <a:cubicBezTo>
                    <a:pt x="300766" y="1551200"/>
                    <a:pt x="204370" y="1513694"/>
                    <a:pt x="0" y="1520178"/>
                  </a:cubicBezTo>
                  <a:cubicBezTo>
                    <a:pt x="13948" y="1334190"/>
                    <a:pt x="15623" y="1251218"/>
                    <a:pt x="0" y="983048"/>
                  </a:cubicBezTo>
                  <a:cubicBezTo>
                    <a:pt x="-15623" y="714878"/>
                    <a:pt x="20054" y="725274"/>
                    <a:pt x="0" y="521928"/>
                  </a:cubicBezTo>
                  <a:cubicBezTo>
                    <a:pt x="-20054" y="318582"/>
                    <a:pt x="14288" y="110096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전체적으로 시야를 인지할 수 있어야 한다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.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9F0DB4-1135-F9D4-BFB7-361C6DD958B4}"/>
                </a:ext>
              </a:extLst>
            </p:cNvPr>
            <p:cNvSpPr/>
            <p:nvPr/>
          </p:nvSpPr>
          <p:spPr>
            <a:xfrm>
              <a:off x="802529" y="5837766"/>
              <a:ext cx="4509580" cy="1520178"/>
            </a:xfrm>
            <a:custGeom>
              <a:avLst/>
              <a:gdLst>
                <a:gd name="connsiteX0" fmla="*/ 0 w 4509580"/>
                <a:gd name="connsiteY0" fmla="*/ 0 h 1520178"/>
                <a:gd name="connsiteX1" fmla="*/ 599130 w 4509580"/>
                <a:gd name="connsiteY1" fmla="*/ 0 h 1520178"/>
                <a:gd name="connsiteX2" fmla="*/ 1153164 w 4509580"/>
                <a:gd name="connsiteY2" fmla="*/ 0 h 1520178"/>
                <a:gd name="connsiteX3" fmla="*/ 1662102 w 4509580"/>
                <a:gd name="connsiteY3" fmla="*/ 0 h 1520178"/>
                <a:gd name="connsiteX4" fmla="*/ 2261232 w 4509580"/>
                <a:gd name="connsiteY4" fmla="*/ 0 h 1520178"/>
                <a:gd name="connsiteX5" fmla="*/ 2770171 w 4509580"/>
                <a:gd name="connsiteY5" fmla="*/ 0 h 1520178"/>
                <a:gd name="connsiteX6" fmla="*/ 3324205 w 4509580"/>
                <a:gd name="connsiteY6" fmla="*/ 0 h 1520178"/>
                <a:gd name="connsiteX7" fmla="*/ 4509580 w 4509580"/>
                <a:gd name="connsiteY7" fmla="*/ 0 h 1520178"/>
                <a:gd name="connsiteX8" fmla="*/ 4509580 w 4509580"/>
                <a:gd name="connsiteY8" fmla="*/ 476322 h 1520178"/>
                <a:gd name="connsiteX9" fmla="*/ 4509580 w 4509580"/>
                <a:gd name="connsiteY9" fmla="*/ 967847 h 1520178"/>
                <a:gd name="connsiteX10" fmla="*/ 4509580 w 4509580"/>
                <a:gd name="connsiteY10" fmla="*/ 1520178 h 1520178"/>
                <a:gd name="connsiteX11" fmla="*/ 3865354 w 4509580"/>
                <a:gd name="connsiteY11" fmla="*/ 1520178 h 1520178"/>
                <a:gd name="connsiteX12" fmla="*/ 3311320 w 4509580"/>
                <a:gd name="connsiteY12" fmla="*/ 1520178 h 1520178"/>
                <a:gd name="connsiteX13" fmla="*/ 2667094 w 4509580"/>
                <a:gd name="connsiteY13" fmla="*/ 1520178 h 1520178"/>
                <a:gd name="connsiteX14" fmla="*/ 2022869 w 4509580"/>
                <a:gd name="connsiteY14" fmla="*/ 1520178 h 1520178"/>
                <a:gd name="connsiteX15" fmla="*/ 1333547 w 4509580"/>
                <a:gd name="connsiteY15" fmla="*/ 1520178 h 1520178"/>
                <a:gd name="connsiteX16" fmla="*/ 824609 w 4509580"/>
                <a:gd name="connsiteY16" fmla="*/ 1520178 h 1520178"/>
                <a:gd name="connsiteX17" fmla="*/ 0 w 4509580"/>
                <a:gd name="connsiteY17" fmla="*/ 1520178 h 1520178"/>
                <a:gd name="connsiteX18" fmla="*/ 0 w 4509580"/>
                <a:gd name="connsiteY18" fmla="*/ 998250 h 1520178"/>
                <a:gd name="connsiteX19" fmla="*/ 0 w 4509580"/>
                <a:gd name="connsiteY19" fmla="*/ 521928 h 1520178"/>
                <a:gd name="connsiteX20" fmla="*/ 0 w 4509580"/>
                <a:gd name="connsiteY20" fmla="*/ 0 h 1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09580" h="1520178" fill="none" extrusionOk="0">
                  <a:moveTo>
                    <a:pt x="0" y="0"/>
                  </a:moveTo>
                  <a:cubicBezTo>
                    <a:pt x="231920" y="-16778"/>
                    <a:pt x="409899" y="9873"/>
                    <a:pt x="599130" y="0"/>
                  </a:cubicBezTo>
                  <a:cubicBezTo>
                    <a:pt x="788361" y="-9873"/>
                    <a:pt x="941000" y="-21767"/>
                    <a:pt x="1153164" y="0"/>
                  </a:cubicBezTo>
                  <a:cubicBezTo>
                    <a:pt x="1365328" y="21767"/>
                    <a:pt x="1559981" y="-11961"/>
                    <a:pt x="1662102" y="0"/>
                  </a:cubicBezTo>
                  <a:cubicBezTo>
                    <a:pt x="1764223" y="11961"/>
                    <a:pt x="2071554" y="-25880"/>
                    <a:pt x="2261232" y="0"/>
                  </a:cubicBezTo>
                  <a:cubicBezTo>
                    <a:pt x="2450910" y="25880"/>
                    <a:pt x="2517557" y="21105"/>
                    <a:pt x="2770171" y="0"/>
                  </a:cubicBezTo>
                  <a:cubicBezTo>
                    <a:pt x="3022785" y="-21105"/>
                    <a:pt x="3050904" y="1847"/>
                    <a:pt x="3324205" y="0"/>
                  </a:cubicBezTo>
                  <a:cubicBezTo>
                    <a:pt x="3597506" y="-1847"/>
                    <a:pt x="4176948" y="-45630"/>
                    <a:pt x="4509580" y="0"/>
                  </a:cubicBezTo>
                  <a:cubicBezTo>
                    <a:pt x="4490943" y="163141"/>
                    <a:pt x="4498403" y="324823"/>
                    <a:pt x="4509580" y="476322"/>
                  </a:cubicBezTo>
                  <a:cubicBezTo>
                    <a:pt x="4520757" y="627821"/>
                    <a:pt x="4520236" y="766326"/>
                    <a:pt x="4509580" y="967847"/>
                  </a:cubicBezTo>
                  <a:cubicBezTo>
                    <a:pt x="4498924" y="1169368"/>
                    <a:pt x="4490772" y="1329810"/>
                    <a:pt x="4509580" y="1520178"/>
                  </a:cubicBezTo>
                  <a:cubicBezTo>
                    <a:pt x="4193302" y="1532666"/>
                    <a:pt x="4096586" y="1516947"/>
                    <a:pt x="3865354" y="1520178"/>
                  </a:cubicBezTo>
                  <a:cubicBezTo>
                    <a:pt x="3634122" y="1523409"/>
                    <a:pt x="3456741" y="1525096"/>
                    <a:pt x="3311320" y="1520178"/>
                  </a:cubicBezTo>
                  <a:cubicBezTo>
                    <a:pt x="3165899" y="1515260"/>
                    <a:pt x="2803276" y="1532758"/>
                    <a:pt x="2667094" y="1520178"/>
                  </a:cubicBezTo>
                  <a:cubicBezTo>
                    <a:pt x="2530912" y="1507598"/>
                    <a:pt x="2245117" y="1502830"/>
                    <a:pt x="2022869" y="1520178"/>
                  </a:cubicBezTo>
                  <a:cubicBezTo>
                    <a:pt x="1800622" y="1537526"/>
                    <a:pt x="1517396" y="1532060"/>
                    <a:pt x="1333547" y="1520178"/>
                  </a:cubicBezTo>
                  <a:cubicBezTo>
                    <a:pt x="1149698" y="1508296"/>
                    <a:pt x="941502" y="1530404"/>
                    <a:pt x="824609" y="1520178"/>
                  </a:cubicBezTo>
                  <a:cubicBezTo>
                    <a:pt x="707716" y="1509952"/>
                    <a:pt x="304634" y="1512904"/>
                    <a:pt x="0" y="1520178"/>
                  </a:cubicBezTo>
                  <a:cubicBezTo>
                    <a:pt x="16356" y="1382062"/>
                    <a:pt x="-11316" y="1228573"/>
                    <a:pt x="0" y="998250"/>
                  </a:cubicBezTo>
                  <a:cubicBezTo>
                    <a:pt x="11316" y="767927"/>
                    <a:pt x="-2097" y="676749"/>
                    <a:pt x="0" y="521928"/>
                  </a:cubicBezTo>
                  <a:cubicBezTo>
                    <a:pt x="2097" y="367107"/>
                    <a:pt x="16902" y="247915"/>
                    <a:pt x="0" y="0"/>
                  </a:cubicBezTo>
                  <a:close/>
                </a:path>
                <a:path w="4509580" h="1520178" stroke="0" extrusionOk="0">
                  <a:moveTo>
                    <a:pt x="0" y="0"/>
                  </a:moveTo>
                  <a:cubicBezTo>
                    <a:pt x="271086" y="-14492"/>
                    <a:pt x="413699" y="32740"/>
                    <a:pt x="734417" y="0"/>
                  </a:cubicBezTo>
                  <a:cubicBezTo>
                    <a:pt x="1055135" y="-32740"/>
                    <a:pt x="1245883" y="-28253"/>
                    <a:pt x="1378643" y="0"/>
                  </a:cubicBezTo>
                  <a:cubicBezTo>
                    <a:pt x="1511403" y="28253"/>
                    <a:pt x="1834695" y="-12771"/>
                    <a:pt x="1977773" y="0"/>
                  </a:cubicBezTo>
                  <a:cubicBezTo>
                    <a:pt x="2120851" y="12771"/>
                    <a:pt x="2394962" y="-11487"/>
                    <a:pt x="2576903" y="0"/>
                  </a:cubicBezTo>
                  <a:cubicBezTo>
                    <a:pt x="2758844" y="11487"/>
                    <a:pt x="3062548" y="16469"/>
                    <a:pt x="3266224" y="0"/>
                  </a:cubicBezTo>
                  <a:cubicBezTo>
                    <a:pt x="3469900" y="-16469"/>
                    <a:pt x="3644761" y="-5576"/>
                    <a:pt x="3820258" y="0"/>
                  </a:cubicBezTo>
                  <a:cubicBezTo>
                    <a:pt x="3995755" y="5576"/>
                    <a:pt x="4294227" y="25856"/>
                    <a:pt x="4509580" y="0"/>
                  </a:cubicBezTo>
                  <a:cubicBezTo>
                    <a:pt x="4494912" y="160703"/>
                    <a:pt x="4499704" y="316240"/>
                    <a:pt x="4509580" y="506726"/>
                  </a:cubicBezTo>
                  <a:cubicBezTo>
                    <a:pt x="4519456" y="697212"/>
                    <a:pt x="4526133" y="823913"/>
                    <a:pt x="4509580" y="998250"/>
                  </a:cubicBezTo>
                  <a:cubicBezTo>
                    <a:pt x="4493027" y="1172587"/>
                    <a:pt x="4493593" y="1337810"/>
                    <a:pt x="4509580" y="1520178"/>
                  </a:cubicBezTo>
                  <a:cubicBezTo>
                    <a:pt x="4337729" y="1518099"/>
                    <a:pt x="4178318" y="1537871"/>
                    <a:pt x="3955546" y="1520178"/>
                  </a:cubicBezTo>
                  <a:cubicBezTo>
                    <a:pt x="3732774" y="1502485"/>
                    <a:pt x="3610815" y="1520320"/>
                    <a:pt x="3266224" y="1520178"/>
                  </a:cubicBezTo>
                  <a:cubicBezTo>
                    <a:pt x="2921633" y="1520036"/>
                    <a:pt x="2854899" y="1511786"/>
                    <a:pt x="2667094" y="1520178"/>
                  </a:cubicBezTo>
                  <a:cubicBezTo>
                    <a:pt x="2479289" y="1528571"/>
                    <a:pt x="2157937" y="1512308"/>
                    <a:pt x="1977773" y="1520178"/>
                  </a:cubicBezTo>
                  <a:cubicBezTo>
                    <a:pt x="1797609" y="1528048"/>
                    <a:pt x="1489890" y="1523768"/>
                    <a:pt x="1243356" y="1520178"/>
                  </a:cubicBezTo>
                  <a:cubicBezTo>
                    <a:pt x="996822" y="1516588"/>
                    <a:pt x="897494" y="1489156"/>
                    <a:pt x="599130" y="1520178"/>
                  </a:cubicBezTo>
                  <a:cubicBezTo>
                    <a:pt x="300766" y="1551200"/>
                    <a:pt x="204370" y="1513694"/>
                    <a:pt x="0" y="1520178"/>
                  </a:cubicBezTo>
                  <a:cubicBezTo>
                    <a:pt x="13948" y="1334190"/>
                    <a:pt x="15623" y="1251218"/>
                    <a:pt x="0" y="983048"/>
                  </a:cubicBezTo>
                  <a:cubicBezTo>
                    <a:pt x="-15623" y="714878"/>
                    <a:pt x="20054" y="725274"/>
                    <a:pt x="0" y="521928"/>
                  </a:cubicBezTo>
                  <a:cubicBezTo>
                    <a:pt x="-20054" y="318582"/>
                    <a:pt x="14288" y="110096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원하는 부분적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task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를 수행할 수 있어야 한다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.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2C03B-4F71-E816-CA6A-7017E04B43C1}"/>
                </a:ext>
              </a:extLst>
            </p:cNvPr>
            <p:cNvSpPr/>
            <p:nvPr/>
          </p:nvSpPr>
          <p:spPr>
            <a:xfrm>
              <a:off x="10819676" y="3238088"/>
              <a:ext cx="4509580" cy="1520178"/>
            </a:xfrm>
            <a:custGeom>
              <a:avLst/>
              <a:gdLst>
                <a:gd name="connsiteX0" fmla="*/ 0 w 4509580"/>
                <a:gd name="connsiteY0" fmla="*/ 0 h 1520178"/>
                <a:gd name="connsiteX1" fmla="*/ 599130 w 4509580"/>
                <a:gd name="connsiteY1" fmla="*/ 0 h 1520178"/>
                <a:gd name="connsiteX2" fmla="*/ 1153164 w 4509580"/>
                <a:gd name="connsiteY2" fmla="*/ 0 h 1520178"/>
                <a:gd name="connsiteX3" fmla="*/ 1662102 w 4509580"/>
                <a:gd name="connsiteY3" fmla="*/ 0 h 1520178"/>
                <a:gd name="connsiteX4" fmla="*/ 2261232 w 4509580"/>
                <a:gd name="connsiteY4" fmla="*/ 0 h 1520178"/>
                <a:gd name="connsiteX5" fmla="*/ 2770171 w 4509580"/>
                <a:gd name="connsiteY5" fmla="*/ 0 h 1520178"/>
                <a:gd name="connsiteX6" fmla="*/ 3324205 w 4509580"/>
                <a:gd name="connsiteY6" fmla="*/ 0 h 1520178"/>
                <a:gd name="connsiteX7" fmla="*/ 4509580 w 4509580"/>
                <a:gd name="connsiteY7" fmla="*/ 0 h 1520178"/>
                <a:gd name="connsiteX8" fmla="*/ 4509580 w 4509580"/>
                <a:gd name="connsiteY8" fmla="*/ 476322 h 1520178"/>
                <a:gd name="connsiteX9" fmla="*/ 4509580 w 4509580"/>
                <a:gd name="connsiteY9" fmla="*/ 967847 h 1520178"/>
                <a:gd name="connsiteX10" fmla="*/ 4509580 w 4509580"/>
                <a:gd name="connsiteY10" fmla="*/ 1520178 h 1520178"/>
                <a:gd name="connsiteX11" fmla="*/ 3865354 w 4509580"/>
                <a:gd name="connsiteY11" fmla="*/ 1520178 h 1520178"/>
                <a:gd name="connsiteX12" fmla="*/ 3311320 w 4509580"/>
                <a:gd name="connsiteY12" fmla="*/ 1520178 h 1520178"/>
                <a:gd name="connsiteX13" fmla="*/ 2667094 w 4509580"/>
                <a:gd name="connsiteY13" fmla="*/ 1520178 h 1520178"/>
                <a:gd name="connsiteX14" fmla="*/ 2022869 w 4509580"/>
                <a:gd name="connsiteY14" fmla="*/ 1520178 h 1520178"/>
                <a:gd name="connsiteX15" fmla="*/ 1333547 w 4509580"/>
                <a:gd name="connsiteY15" fmla="*/ 1520178 h 1520178"/>
                <a:gd name="connsiteX16" fmla="*/ 824609 w 4509580"/>
                <a:gd name="connsiteY16" fmla="*/ 1520178 h 1520178"/>
                <a:gd name="connsiteX17" fmla="*/ 0 w 4509580"/>
                <a:gd name="connsiteY17" fmla="*/ 1520178 h 1520178"/>
                <a:gd name="connsiteX18" fmla="*/ 0 w 4509580"/>
                <a:gd name="connsiteY18" fmla="*/ 998250 h 1520178"/>
                <a:gd name="connsiteX19" fmla="*/ 0 w 4509580"/>
                <a:gd name="connsiteY19" fmla="*/ 521928 h 1520178"/>
                <a:gd name="connsiteX20" fmla="*/ 0 w 4509580"/>
                <a:gd name="connsiteY20" fmla="*/ 0 h 1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09580" h="1520178" fill="none" extrusionOk="0">
                  <a:moveTo>
                    <a:pt x="0" y="0"/>
                  </a:moveTo>
                  <a:cubicBezTo>
                    <a:pt x="231920" y="-16778"/>
                    <a:pt x="409899" y="9873"/>
                    <a:pt x="599130" y="0"/>
                  </a:cubicBezTo>
                  <a:cubicBezTo>
                    <a:pt x="788361" y="-9873"/>
                    <a:pt x="941000" y="-21767"/>
                    <a:pt x="1153164" y="0"/>
                  </a:cubicBezTo>
                  <a:cubicBezTo>
                    <a:pt x="1365328" y="21767"/>
                    <a:pt x="1559981" y="-11961"/>
                    <a:pt x="1662102" y="0"/>
                  </a:cubicBezTo>
                  <a:cubicBezTo>
                    <a:pt x="1764223" y="11961"/>
                    <a:pt x="2071554" y="-25880"/>
                    <a:pt x="2261232" y="0"/>
                  </a:cubicBezTo>
                  <a:cubicBezTo>
                    <a:pt x="2450910" y="25880"/>
                    <a:pt x="2517557" y="21105"/>
                    <a:pt x="2770171" y="0"/>
                  </a:cubicBezTo>
                  <a:cubicBezTo>
                    <a:pt x="3022785" y="-21105"/>
                    <a:pt x="3050904" y="1847"/>
                    <a:pt x="3324205" y="0"/>
                  </a:cubicBezTo>
                  <a:cubicBezTo>
                    <a:pt x="3597506" y="-1847"/>
                    <a:pt x="4176948" y="-45630"/>
                    <a:pt x="4509580" y="0"/>
                  </a:cubicBezTo>
                  <a:cubicBezTo>
                    <a:pt x="4490943" y="163141"/>
                    <a:pt x="4498403" y="324823"/>
                    <a:pt x="4509580" y="476322"/>
                  </a:cubicBezTo>
                  <a:cubicBezTo>
                    <a:pt x="4520757" y="627821"/>
                    <a:pt x="4520236" y="766326"/>
                    <a:pt x="4509580" y="967847"/>
                  </a:cubicBezTo>
                  <a:cubicBezTo>
                    <a:pt x="4498924" y="1169368"/>
                    <a:pt x="4490772" y="1329810"/>
                    <a:pt x="4509580" y="1520178"/>
                  </a:cubicBezTo>
                  <a:cubicBezTo>
                    <a:pt x="4193302" y="1532666"/>
                    <a:pt x="4096586" y="1516947"/>
                    <a:pt x="3865354" y="1520178"/>
                  </a:cubicBezTo>
                  <a:cubicBezTo>
                    <a:pt x="3634122" y="1523409"/>
                    <a:pt x="3456741" y="1525096"/>
                    <a:pt x="3311320" y="1520178"/>
                  </a:cubicBezTo>
                  <a:cubicBezTo>
                    <a:pt x="3165899" y="1515260"/>
                    <a:pt x="2803276" y="1532758"/>
                    <a:pt x="2667094" y="1520178"/>
                  </a:cubicBezTo>
                  <a:cubicBezTo>
                    <a:pt x="2530912" y="1507598"/>
                    <a:pt x="2245117" y="1502830"/>
                    <a:pt x="2022869" y="1520178"/>
                  </a:cubicBezTo>
                  <a:cubicBezTo>
                    <a:pt x="1800622" y="1537526"/>
                    <a:pt x="1517396" y="1532060"/>
                    <a:pt x="1333547" y="1520178"/>
                  </a:cubicBezTo>
                  <a:cubicBezTo>
                    <a:pt x="1149698" y="1508296"/>
                    <a:pt x="941502" y="1530404"/>
                    <a:pt x="824609" y="1520178"/>
                  </a:cubicBezTo>
                  <a:cubicBezTo>
                    <a:pt x="707716" y="1509952"/>
                    <a:pt x="304634" y="1512904"/>
                    <a:pt x="0" y="1520178"/>
                  </a:cubicBezTo>
                  <a:cubicBezTo>
                    <a:pt x="16356" y="1382062"/>
                    <a:pt x="-11316" y="1228573"/>
                    <a:pt x="0" y="998250"/>
                  </a:cubicBezTo>
                  <a:cubicBezTo>
                    <a:pt x="11316" y="767927"/>
                    <a:pt x="-2097" y="676749"/>
                    <a:pt x="0" y="521928"/>
                  </a:cubicBezTo>
                  <a:cubicBezTo>
                    <a:pt x="2097" y="367107"/>
                    <a:pt x="16902" y="247915"/>
                    <a:pt x="0" y="0"/>
                  </a:cubicBezTo>
                  <a:close/>
                </a:path>
                <a:path w="4509580" h="1520178" stroke="0" extrusionOk="0">
                  <a:moveTo>
                    <a:pt x="0" y="0"/>
                  </a:moveTo>
                  <a:cubicBezTo>
                    <a:pt x="271086" y="-14492"/>
                    <a:pt x="413699" y="32740"/>
                    <a:pt x="734417" y="0"/>
                  </a:cubicBezTo>
                  <a:cubicBezTo>
                    <a:pt x="1055135" y="-32740"/>
                    <a:pt x="1245883" y="-28253"/>
                    <a:pt x="1378643" y="0"/>
                  </a:cubicBezTo>
                  <a:cubicBezTo>
                    <a:pt x="1511403" y="28253"/>
                    <a:pt x="1834695" y="-12771"/>
                    <a:pt x="1977773" y="0"/>
                  </a:cubicBezTo>
                  <a:cubicBezTo>
                    <a:pt x="2120851" y="12771"/>
                    <a:pt x="2394962" y="-11487"/>
                    <a:pt x="2576903" y="0"/>
                  </a:cubicBezTo>
                  <a:cubicBezTo>
                    <a:pt x="2758844" y="11487"/>
                    <a:pt x="3062548" y="16469"/>
                    <a:pt x="3266224" y="0"/>
                  </a:cubicBezTo>
                  <a:cubicBezTo>
                    <a:pt x="3469900" y="-16469"/>
                    <a:pt x="3644761" y="-5576"/>
                    <a:pt x="3820258" y="0"/>
                  </a:cubicBezTo>
                  <a:cubicBezTo>
                    <a:pt x="3995755" y="5576"/>
                    <a:pt x="4294227" y="25856"/>
                    <a:pt x="4509580" y="0"/>
                  </a:cubicBezTo>
                  <a:cubicBezTo>
                    <a:pt x="4494912" y="160703"/>
                    <a:pt x="4499704" y="316240"/>
                    <a:pt x="4509580" y="506726"/>
                  </a:cubicBezTo>
                  <a:cubicBezTo>
                    <a:pt x="4519456" y="697212"/>
                    <a:pt x="4526133" y="823913"/>
                    <a:pt x="4509580" y="998250"/>
                  </a:cubicBezTo>
                  <a:cubicBezTo>
                    <a:pt x="4493027" y="1172587"/>
                    <a:pt x="4493593" y="1337810"/>
                    <a:pt x="4509580" y="1520178"/>
                  </a:cubicBezTo>
                  <a:cubicBezTo>
                    <a:pt x="4337729" y="1518099"/>
                    <a:pt x="4178318" y="1537871"/>
                    <a:pt x="3955546" y="1520178"/>
                  </a:cubicBezTo>
                  <a:cubicBezTo>
                    <a:pt x="3732774" y="1502485"/>
                    <a:pt x="3610815" y="1520320"/>
                    <a:pt x="3266224" y="1520178"/>
                  </a:cubicBezTo>
                  <a:cubicBezTo>
                    <a:pt x="2921633" y="1520036"/>
                    <a:pt x="2854899" y="1511786"/>
                    <a:pt x="2667094" y="1520178"/>
                  </a:cubicBezTo>
                  <a:cubicBezTo>
                    <a:pt x="2479289" y="1528571"/>
                    <a:pt x="2157937" y="1512308"/>
                    <a:pt x="1977773" y="1520178"/>
                  </a:cubicBezTo>
                  <a:cubicBezTo>
                    <a:pt x="1797609" y="1528048"/>
                    <a:pt x="1489890" y="1523768"/>
                    <a:pt x="1243356" y="1520178"/>
                  </a:cubicBezTo>
                  <a:cubicBezTo>
                    <a:pt x="996822" y="1516588"/>
                    <a:pt x="897494" y="1489156"/>
                    <a:pt x="599130" y="1520178"/>
                  </a:cubicBezTo>
                  <a:cubicBezTo>
                    <a:pt x="300766" y="1551200"/>
                    <a:pt x="204370" y="1513694"/>
                    <a:pt x="0" y="1520178"/>
                  </a:cubicBezTo>
                  <a:cubicBezTo>
                    <a:pt x="13948" y="1334190"/>
                    <a:pt x="15623" y="1251218"/>
                    <a:pt x="0" y="983048"/>
                  </a:cubicBezTo>
                  <a:cubicBezTo>
                    <a:pt x="-15623" y="714878"/>
                    <a:pt x="20054" y="725274"/>
                    <a:pt x="0" y="521928"/>
                  </a:cubicBezTo>
                  <a:cubicBezTo>
                    <a:pt x="-20054" y="318582"/>
                    <a:pt x="14288" y="110096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Global recognition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이 필요하다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.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9D802B-8048-CD69-22B4-948BBCFEC82D}"/>
                </a:ext>
              </a:extLst>
            </p:cNvPr>
            <p:cNvSpPr/>
            <p:nvPr/>
          </p:nvSpPr>
          <p:spPr>
            <a:xfrm>
              <a:off x="10819676" y="5837766"/>
              <a:ext cx="4509580" cy="1520178"/>
            </a:xfrm>
            <a:custGeom>
              <a:avLst/>
              <a:gdLst>
                <a:gd name="connsiteX0" fmla="*/ 0 w 4509580"/>
                <a:gd name="connsiteY0" fmla="*/ 0 h 1520178"/>
                <a:gd name="connsiteX1" fmla="*/ 599130 w 4509580"/>
                <a:gd name="connsiteY1" fmla="*/ 0 h 1520178"/>
                <a:gd name="connsiteX2" fmla="*/ 1153164 w 4509580"/>
                <a:gd name="connsiteY2" fmla="*/ 0 h 1520178"/>
                <a:gd name="connsiteX3" fmla="*/ 1662102 w 4509580"/>
                <a:gd name="connsiteY3" fmla="*/ 0 h 1520178"/>
                <a:gd name="connsiteX4" fmla="*/ 2261232 w 4509580"/>
                <a:gd name="connsiteY4" fmla="*/ 0 h 1520178"/>
                <a:gd name="connsiteX5" fmla="*/ 2770171 w 4509580"/>
                <a:gd name="connsiteY5" fmla="*/ 0 h 1520178"/>
                <a:gd name="connsiteX6" fmla="*/ 3324205 w 4509580"/>
                <a:gd name="connsiteY6" fmla="*/ 0 h 1520178"/>
                <a:gd name="connsiteX7" fmla="*/ 4509580 w 4509580"/>
                <a:gd name="connsiteY7" fmla="*/ 0 h 1520178"/>
                <a:gd name="connsiteX8" fmla="*/ 4509580 w 4509580"/>
                <a:gd name="connsiteY8" fmla="*/ 476322 h 1520178"/>
                <a:gd name="connsiteX9" fmla="*/ 4509580 w 4509580"/>
                <a:gd name="connsiteY9" fmla="*/ 967847 h 1520178"/>
                <a:gd name="connsiteX10" fmla="*/ 4509580 w 4509580"/>
                <a:gd name="connsiteY10" fmla="*/ 1520178 h 1520178"/>
                <a:gd name="connsiteX11" fmla="*/ 3865354 w 4509580"/>
                <a:gd name="connsiteY11" fmla="*/ 1520178 h 1520178"/>
                <a:gd name="connsiteX12" fmla="*/ 3311320 w 4509580"/>
                <a:gd name="connsiteY12" fmla="*/ 1520178 h 1520178"/>
                <a:gd name="connsiteX13" fmla="*/ 2667094 w 4509580"/>
                <a:gd name="connsiteY13" fmla="*/ 1520178 h 1520178"/>
                <a:gd name="connsiteX14" fmla="*/ 2022869 w 4509580"/>
                <a:gd name="connsiteY14" fmla="*/ 1520178 h 1520178"/>
                <a:gd name="connsiteX15" fmla="*/ 1333547 w 4509580"/>
                <a:gd name="connsiteY15" fmla="*/ 1520178 h 1520178"/>
                <a:gd name="connsiteX16" fmla="*/ 824609 w 4509580"/>
                <a:gd name="connsiteY16" fmla="*/ 1520178 h 1520178"/>
                <a:gd name="connsiteX17" fmla="*/ 0 w 4509580"/>
                <a:gd name="connsiteY17" fmla="*/ 1520178 h 1520178"/>
                <a:gd name="connsiteX18" fmla="*/ 0 w 4509580"/>
                <a:gd name="connsiteY18" fmla="*/ 998250 h 1520178"/>
                <a:gd name="connsiteX19" fmla="*/ 0 w 4509580"/>
                <a:gd name="connsiteY19" fmla="*/ 521928 h 1520178"/>
                <a:gd name="connsiteX20" fmla="*/ 0 w 4509580"/>
                <a:gd name="connsiteY20" fmla="*/ 0 h 1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09580" h="1520178" fill="none" extrusionOk="0">
                  <a:moveTo>
                    <a:pt x="0" y="0"/>
                  </a:moveTo>
                  <a:cubicBezTo>
                    <a:pt x="231920" y="-16778"/>
                    <a:pt x="409899" y="9873"/>
                    <a:pt x="599130" y="0"/>
                  </a:cubicBezTo>
                  <a:cubicBezTo>
                    <a:pt x="788361" y="-9873"/>
                    <a:pt x="941000" y="-21767"/>
                    <a:pt x="1153164" y="0"/>
                  </a:cubicBezTo>
                  <a:cubicBezTo>
                    <a:pt x="1365328" y="21767"/>
                    <a:pt x="1559981" y="-11961"/>
                    <a:pt x="1662102" y="0"/>
                  </a:cubicBezTo>
                  <a:cubicBezTo>
                    <a:pt x="1764223" y="11961"/>
                    <a:pt x="2071554" y="-25880"/>
                    <a:pt x="2261232" y="0"/>
                  </a:cubicBezTo>
                  <a:cubicBezTo>
                    <a:pt x="2450910" y="25880"/>
                    <a:pt x="2517557" y="21105"/>
                    <a:pt x="2770171" y="0"/>
                  </a:cubicBezTo>
                  <a:cubicBezTo>
                    <a:pt x="3022785" y="-21105"/>
                    <a:pt x="3050904" y="1847"/>
                    <a:pt x="3324205" y="0"/>
                  </a:cubicBezTo>
                  <a:cubicBezTo>
                    <a:pt x="3597506" y="-1847"/>
                    <a:pt x="4176948" y="-45630"/>
                    <a:pt x="4509580" y="0"/>
                  </a:cubicBezTo>
                  <a:cubicBezTo>
                    <a:pt x="4490943" y="163141"/>
                    <a:pt x="4498403" y="324823"/>
                    <a:pt x="4509580" y="476322"/>
                  </a:cubicBezTo>
                  <a:cubicBezTo>
                    <a:pt x="4520757" y="627821"/>
                    <a:pt x="4520236" y="766326"/>
                    <a:pt x="4509580" y="967847"/>
                  </a:cubicBezTo>
                  <a:cubicBezTo>
                    <a:pt x="4498924" y="1169368"/>
                    <a:pt x="4490772" y="1329810"/>
                    <a:pt x="4509580" y="1520178"/>
                  </a:cubicBezTo>
                  <a:cubicBezTo>
                    <a:pt x="4193302" y="1532666"/>
                    <a:pt x="4096586" y="1516947"/>
                    <a:pt x="3865354" y="1520178"/>
                  </a:cubicBezTo>
                  <a:cubicBezTo>
                    <a:pt x="3634122" y="1523409"/>
                    <a:pt x="3456741" y="1525096"/>
                    <a:pt x="3311320" y="1520178"/>
                  </a:cubicBezTo>
                  <a:cubicBezTo>
                    <a:pt x="3165899" y="1515260"/>
                    <a:pt x="2803276" y="1532758"/>
                    <a:pt x="2667094" y="1520178"/>
                  </a:cubicBezTo>
                  <a:cubicBezTo>
                    <a:pt x="2530912" y="1507598"/>
                    <a:pt x="2245117" y="1502830"/>
                    <a:pt x="2022869" y="1520178"/>
                  </a:cubicBezTo>
                  <a:cubicBezTo>
                    <a:pt x="1800622" y="1537526"/>
                    <a:pt x="1517396" y="1532060"/>
                    <a:pt x="1333547" y="1520178"/>
                  </a:cubicBezTo>
                  <a:cubicBezTo>
                    <a:pt x="1149698" y="1508296"/>
                    <a:pt x="941502" y="1530404"/>
                    <a:pt x="824609" y="1520178"/>
                  </a:cubicBezTo>
                  <a:cubicBezTo>
                    <a:pt x="707716" y="1509952"/>
                    <a:pt x="304634" y="1512904"/>
                    <a:pt x="0" y="1520178"/>
                  </a:cubicBezTo>
                  <a:cubicBezTo>
                    <a:pt x="16356" y="1382062"/>
                    <a:pt x="-11316" y="1228573"/>
                    <a:pt x="0" y="998250"/>
                  </a:cubicBezTo>
                  <a:cubicBezTo>
                    <a:pt x="11316" y="767927"/>
                    <a:pt x="-2097" y="676749"/>
                    <a:pt x="0" y="521928"/>
                  </a:cubicBezTo>
                  <a:cubicBezTo>
                    <a:pt x="2097" y="367107"/>
                    <a:pt x="16902" y="247915"/>
                    <a:pt x="0" y="0"/>
                  </a:cubicBezTo>
                  <a:close/>
                </a:path>
                <a:path w="4509580" h="1520178" stroke="0" extrusionOk="0">
                  <a:moveTo>
                    <a:pt x="0" y="0"/>
                  </a:moveTo>
                  <a:cubicBezTo>
                    <a:pt x="271086" y="-14492"/>
                    <a:pt x="413699" y="32740"/>
                    <a:pt x="734417" y="0"/>
                  </a:cubicBezTo>
                  <a:cubicBezTo>
                    <a:pt x="1055135" y="-32740"/>
                    <a:pt x="1245883" y="-28253"/>
                    <a:pt x="1378643" y="0"/>
                  </a:cubicBezTo>
                  <a:cubicBezTo>
                    <a:pt x="1511403" y="28253"/>
                    <a:pt x="1834695" y="-12771"/>
                    <a:pt x="1977773" y="0"/>
                  </a:cubicBezTo>
                  <a:cubicBezTo>
                    <a:pt x="2120851" y="12771"/>
                    <a:pt x="2394962" y="-11487"/>
                    <a:pt x="2576903" y="0"/>
                  </a:cubicBezTo>
                  <a:cubicBezTo>
                    <a:pt x="2758844" y="11487"/>
                    <a:pt x="3062548" y="16469"/>
                    <a:pt x="3266224" y="0"/>
                  </a:cubicBezTo>
                  <a:cubicBezTo>
                    <a:pt x="3469900" y="-16469"/>
                    <a:pt x="3644761" y="-5576"/>
                    <a:pt x="3820258" y="0"/>
                  </a:cubicBezTo>
                  <a:cubicBezTo>
                    <a:pt x="3995755" y="5576"/>
                    <a:pt x="4294227" y="25856"/>
                    <a:pt x="4509580" y="0"/>
                  </a:cubicBezTo>
                  <a:cubicBezTo>
                    <a:pt x="4494912" y="160703"/>
                    <a:pt x="4499704" y="316240"/>
                    <a:pt x="4509580" y="506726"/>
                  </a:cubicBezTo>
                  <a:cubicBezTo>
                    <a:pt x="4519456" y="697212"/>
                    <a:pt x="4526133" y="823913"/>
                    <a:pt x="4509580" y="998250"/>
                  </a:cubicBezTo>
                  <a:cubicBezTo>
                    <a:pt x="4493027" y="1172587"/>
                    <a:pt x="4493593" y="1337810"/>
                    <a:pt x="4509580" y="1520178"/>
                  </a:cubicBezTo>
                  <a:cubicBezTo>
                    <a:pt x="4337729" y="1518099"/>
                    <a:pt x="4178318" y="1537871"/>
                    <a:pt x="3955546" y="1520178"/>
                  </a:cubicBezTo>
                  <a:cubicBezTo>
                    <a:pt x="3732774" y="1502485"/>
                    <a:pt x="3610815" y="1520320"/>
                    <a:pt x="3266224" y="1520178"/>
                  </a:cubicBezTo>
                  <a:cubicBezTo>
                    <a:pt x="2921633" y="1520036"/>
                    <a:pt x="2854899" y="1511786"/>
                    <a:pt x="2667094" y="1520178"/>
                  </a:cubicBezTo>
                  <a:cubicBezTo>
                    <a:pt x="2479289" y="1528571"/>
                    <a:pt x="2157937" y="1512308"/>
                    <a:pt x="1977773" y="1520178"/>
                  </a:cubicBezTo>
                  <a:cubicBezTo>
                    <a:pt x="1797609" y="1528048"/>
                    <a:pt x="1489890" y="1523768"/>
                    <a:pt x="1243356" y="1520178"/>
                  </a:cubicBezTo>
                  <a:cubicBezTo>
                    <a:pt x="996822" y="1516588"/>
                    <a:pt x="897494" y="1489156"/>
                    <a:pt x="599130" y="1520178"/>
                  </a:cubicBezTo>
                  <a:cubicBezTo>
                    <a:pt x="300766" y="1551200"/>
                    <a:pt x="204370" y="1513694"/>
                    <a:pt x="0" y="1520178"/>
                  </a:cubicBezTo>
                  <a:cubicBezTo>
                    <a:pt x="13948" y="1334190"/>
                    <a:pt x="15623" y="1251218"/>
                    <a:pt x="0" y="983048"/>
                  </a:cubicBezTo>
                  <a:cubicBezTo>
                    <a:pt x="-15623" y="714878"/>
                    <a:pt x="20054" y="725274"/>
                    <a:pt x="0" y="521928"/>
                  </a:cubicBezTo>
                  <a:cubicBezTo>
                    <a:pt x="-20054" y="318582"/>
                    <a:pt x="14288" y="110096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Specific recognition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이 공유되어야 한다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.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7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Simple diagram of MTAN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3AECA92-CBE7-8A89-86C1-2333863B6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881" y="2480203"/>
            <a:ext cx="12887509" cy="61896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FD049C-B80E-2297-4AAC-7CB4CE75894F}"/>
              </a:ext>
            </a:extLst>
          </p:cNvPr>
          <p:cNvSpPr/>
          <p:nvPr/>
        </p:nvSpPr>
        <p:spPr>
          <a:xfrm>
            <a:off x="3352800" y="5730902"/>
            <a:ext cx="2567204" cy="864349"/>
          </a:xfrm>
          <a:custGeom>
            <a:avLst/>
            <a:gdLst>
              <a:gd name="connsiteX0" fmla="*/ 0 w 2567204"/>
              <a:gd name="connsiteY0" fmla="*/ 0 h 864349"/>
              <a:gd name="connsiteX1" fmla="*/ 641801 w 2567204"/>
              <a:gd name="connsiteY1" fmla="*/ 0 h 864349"/>
              <a:gd name="connsiteX2" fmla="*/ 1206586 w 2567204"/>
              <a:gd name="connsiteY2" fmla="*/ 0 h 864349"/>
              <a:gd name="connsiteX3" fmla="*/ 1874059 w 2567204"/>
              <a:gd name="connsiteY3" fmla="*/ 0 h 864349"/>
              <a:gd name="connsiteX4" fmla="*/ 2567204 w 2567204"/>
              <a:gd name="connsiteY4" fmla="*/ 0 h 864349"/>
              <a:gd name="connsiteX5" fmla="*/ 2567204 w 2567204"/>
              <a:gd name="connsiteY5" fmla="*/ 423531 h 864349"/>
              <a:gd name="connsiteX6" fmla="*/ 2567204 w 2567204"/>
              <a:gd name="connsiteY6" fmla="*/ 864349 h 864349"/>
              <a:gd name="connsiteX7" fmla="*/ 1951075 w 2567204"/>
              <a:gd name="connsiteY7" fmla="*/ 864349 h 864349"/>
              <a:gd name="connsiteX8" fmla="*/ 1283602 w 2567204"/>
              <a:gd name="connsiteY8" fmla="*/ 864349 h 864349"/>
              <a:gd name="connsiteX9" fmla="*/ 590457 w 2567204"/>
              <a:gd name="connsiteY9" fmla="*/ 864349 h 864349"/>
              <a:gd name="connsiteX10" fmla="*/ 0 w 2567204"/>
              <a:gd name="connsiteY10" fmla="*/ 864349 h 864349"/>
              <a:gd name="connsiteX11" fmla="*/ 0 w 2567204"/>
              <a:gd name="connsiteY11" fmla="*/ 449461 h 864349"/>
              <a:gd name="connsiteX12" fmla="*/ 0 w 2567204"/>
              <a:gd name="connsiteY12" fmla="*/ 0 h 86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67204" h="864349" fill="none" extrusionOk="0">
                <a:moveTo>
                  <a:pt x="0" y="0"/>
                </a:moveTo>
                <a:cubicBezTo>
                  <a:pt x="265906" y="20082"/>
                  <a:pt x="336870" y="6697"/>
                  <a:pt x="641801" y="0"/>
                </a:cubicBezTo>
                <a:cubicBezTo>
                  <a:pt x="946732" y="-6697"/>
                  <a:pt x="937415" y="10020"/>
                  <a:pt x="1206586" y="0"/>
                </a:cubicBezTo>
                <a:cubicBezTo>
                  <a:pt x="1475758" y="-10020"/>
                  <a:pt x="1644179" y="17972"/>
                  <a:pt x="1874059" y="0"/>
                </a:cubicBezTo>
                <a:cubicBezTo>
                  <a:pt x="2103939" y="-17972"/>
                  <a:pt x="2377462" y="-34512"/>
                  <a:pt x="2567204" y="0"/>
                </a:cubicBezTo>
                <a:cubicBezTo>
                  <a:pt x="2578108" y="175388"/>
                  <a:pt x="2569835" y="301820"/>
                  <a:pt x="2567204" y="423531"/>
                </a:cubicBezTo>
                <a:cubicBezTo>
                  <a:pt x="2564573" y="545242"/>
                  <a:pt x="2577244" y="707536"/>
                  <a:pt x="2567204" y="864349"/>
                </a:cubicBezTo>
                <a:cubicBezTo>
                  <a:pt x="2339036" y="880551"/>
                  <a:pt x="2143118" y="894970"/>
                  <a:pt x="1951075" y="864349"/>
                </a:cubicBezTo>
                <a:cubicBezTo>
                  <a:pt x="1759032" y="833728"/>
                  <a:pt x="1531709" y="845311"/>
                  <a:pt x="1283602" y="864349"/>
                </a:cubicBezTo>
                <a:cubicBezTo>
                  <a:pt x="1035495" y="883387"/>
                  <a:pt x="826454" y="869930"/>
                  <a:pt x="590457" y="864349"/>
                </a:cubicBezTo>
                <a:cubicBezTo>
                  <a:pt x="354461" y="858768"/>
                  <a:pt x="260580" y="846953"/>
                  <a:pt x="0" y="864349"/>
                </a:cubicBezTo>
                <a:cubicBezTo>
                  <a:pt x="1214" y="694308"/>
                  <a:pt x="-18226" y="554866"/>
                  <a:pt x="0" y="449461"/>
                </a:cubicBezTo>
                <a:cubicBezTo>
                  <a:pt x="18226" y="344056"/>
                  <a:pt x="4366" y="149482"/>
                  <a:pt x="0" y="0"/>
                </a:cubicBezTo>
                <a:close/>
              </a:path>
              <a:path w="2567204" h="864349" stroke="0" extrusionOk="0">
                <a:moveTo>
                  <a:pt x="0" y="0"/>
                </a:moveTo>
                <a:cubicBezTo>
                  <a:pt x="181521" y="4550"/>
                  <a:pt x="427699" y="-28520"/>
                  <a:pt x="693145" y="0"/>
                </a:cubicBezTo>
                <a:cubicBezTo>
                  <a:pt x="958591" y="28520"/>
                  <a:pt x="1104021" y="-29660"/>
                  <a:pt x="1334946" y="0"/>
                </a:cubicBezTo>
                <a:cubicBezTo>
                  <a:pt x="1565871" y="29660"/>
                  <a:pt x="1785077" y="-29418"/>
                  <a:pt x="1951075" y="0"/>
                </a:cubicBezTo>
                <a:cubicBezTo>
                  <a:pt x="2117073" y="29418"/>
                  <a:pt x="2284832" y="29033"/>
                  <a:pt x="2567204" y="0"/>
                </a:cubicBezTo>
                <a:cubicBezTo>
                  <a:pt x="2549117" y="113244"/>
                  <a:pt x="2557933" y="222373"/>
                  <a:pt x="2567204" y="440818"/>
                </a:cubicBezTo>
                <a:cubicBezTo>
                  <a:pt x="2576475" y="659263"/>
                  <a:pt x="2587462" y="676942"/>
                  <a:pt x="2567204" y="864349"/>
                </a:cubicBezTo>
                <a:cubicBezTo>
                  <a:pt x="2404694" y="844482"/>
                  <a:pt x="2194027" y="857552"/>
                  <a:pt x="1925403" y="864349"/>
                </a:cubicBezTo>
                <a:cubicBezTo>
                  <a:pt x="1656779" y="871146"/>
                  <a:pt x="1446697" y="897116"/>
                  <a:pt x="1257930" y="864349"/>
                </a:cubicBezTo>
                <a:cubicBezTo>
                  <a:pt x="1069163" y="831582"/>
                  <a:pt x="910867" y="845180"/>
                  <a:pt x="693145" y="864349"/>
                </a:cubicBezTo>
                <a:cubicBezTo>
                  <a:pt x="475423" y="883518"/>
                  <a:pt x="225270" y="884930"/>
                  <a:pt x="0" y="864349"/>
                </a:cubicBezTo>
                <a:cubicBezTo>
                  <a:pt x="4788" y="728091"/>
                  <a:pt x="-2809" y="533140"/>
                  <a:pt x="0" y="414888"/>
                </a:cubicBezTo>
                <a:cubicBezTo>
                  <a:pt x="2809" y="296636"/>
                  <a:pt x="-6149" y="188169"/>
                  <a:pt x="0" y="0"/>
                </a:cubicBezTo>
                <a:close/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64293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Sharing!</a:t>
            </a:r>
            <a:endParaRPr lang="ko-KR" altLang="en-US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4E0FD7-073E-A153-AE2D-D744C90A4435}"/>
              </a:ext>
            </a:extLst>
          </p:cNvPr>
          <p:cNvSpPr/>
          <p:nvPr/>
        </p:nvSpPr>
        <p:spPr>
          <a:xfrm>
            <a:off x="10007600" y="2048028"/>
            <a:ext cx="3725333" cy="864349"/>
          </a:xfrm>
          <a:custGeom>
            <a:avLst/>
            <a:gdLst>
              <a:gd name="connsiteX0" fmla="*/ 0 w 3725333"/>
              <a:gd name="connsiteY0" fmla="*/ 0 h 864349"/>
              <a:gd name="connsiteX1" fmla="*/ 620889 w 3725333"/>
              <a:gd name="connsiteY1" fmla="*/ 0 h 864349"/>
              <a:gd name="connsiteX2" fmla="*/ 1204524 w 3725333"/>
              <a:gd name="connsiteY2" fmla="*/ 0 h 864349"/>
              <a:gd name="connsiteX3" fmla="*/ 1788160 w 3725333"/>
              <a:gd name="connsiteY3" fmla="*/ 0 h 864349"/>
              <a:gd name="connsiteX4" fmla="*/ 2297289 w 3725333"/>
              <a:gd name="connsiteY4" fmla="*/ 0 h 864349"/>
              <a:gd name="connsiteX5" fmla="*/ 2806418 w 3725333"/>
              <a:gd name="connsiteY5" fmla="*/ 0 h 864349"/>
              <a:gd name="connsiteX6" fmla="*/ 3725333 w 3725333"/>
              <a:gd name="connsiteY6" fmla="*/ 0 h 864349"/>
              <a:gd name="connsiteX7" fmla="*/ 3725333 w 3725333"/>
              <a:gd name="connsiteY7" fmla="*/ 406244 h 864349"/>
              <a:gd name="connsiteX8" fmla="*/ 3725333 w 3725333"/>
              <a:gd name="connsiteY8" fmla="*/ 864349 h 864349"/>
              <a:gd name="connsiteX9" fmla="*/ 3067191 w 3725333"/>
              <a:gd name="connsiteY9" fmla="*/ 864349 h 864349"/>
              <a:gd name="connsiteX10" fmla="*/ 2409049 w 3725333"/>
              <a:gd name="connsiteY10" fmla="*/ 864349 h 864349"/>
              <a:gd name="connsiteX11" fmla="*/ 1862667 w 3725333"/>
              <a:gd name="connsiteY11" fmla="*/ 864349 h 864349"/>
              <a:gd name="connsiteX12" fmla="*/ 1353538 w 3725333"/>
              <a:gd name="connsiteY12" fmla="*/ 864349 h 864349"/>
              <a:gd name="connsiteX13" fmla="*/ 732649 w 3725333"/>
              <a:gd name="connsiteY13" fmla="*/ 864349 h 864349"/>
              <a:gd name="connsiteX14" fmla="*/ 0 w 3725333"/>
              <a:gd name="connsiteY14" fmla="*/ 864349 h 864349"/>
              <a:gd name="connsiteX15" fmla="*/ 0 w 3725333"/>
              <a:gd name="connsiteY15" fmla="*/ 423531 h 864349"/>
              <a:gd name="connsiteX16" fmla="*/ 0 w 3725333"/>
              <a:gd name="connsiteY16" fmla="*/ 0 h 86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5333" h="864349" fill="none" extrusionOk="0">
                <a:moveTo>
                  <a:pt x="0" y="0"/>
                </a:moveTo>
                <a:cubicBezTo>
                  <a:pt x="190998" y="14798"/>
                  <a:pt x="485824" y="-3805"/>
                  <a:pt x="620889" y="0"/>
                </a:cubicBezTo>
                <a:cubicBezTo>
                  <a:pt x="755954" y="3805"/>
                  <a:pt x="1000425" y="16041"/>
                  <a:pt x="1204524" y="0"/>
                </a:cubicBezTo>
                <a:cubicBezTo>
                  <a:pt x="1408624" y="-16041"/>
                  <a:pt x="1642485" y="7485"/>
                  <a:pt x="1788160" y="0"/>
                </a:cubicBezTo>
                <a:cubicBezTo>
                  <a:pt x="1933835" y="-7485"/>
                  <a:pt x="2138991" y="-1621"/>
                  <a:pt x="2297289" y="0"/>
                </a:cubicBezTo>
                <a:cubicBezTo>
                  <a:pt x="2455587" y="1621"/>
                  <a:pt x="2554056" y="-7860"/>
                  <a:pt x="2806418" y="0"/>
                </a:cubicBezTo>
                <a:cubicBezTo>
                  <a:pt x="3058780" y="7860"/>
                  <a:pt x="3380097" y="-16887"/>
                  <a:pt x="3725333" y="0"/>
                </a:cubicBezTo>
                <a:cubicBezTo>
                  <a:pt x="3713364" y="100228"/>
                  <a:pt x="3727743" y="324023"/>
                  <a:pt x="3725333" y="406244"/>
                </a:cubicBezTo>
                <a:cubicBezTo>
                  <a:pt x="3722923" y="488465"/>
                  <a:pt x="3745467" y="668234"/>
                  <a:pt x="3725333" y="864349"/>
                </a:cubicBezTo>
                <a:cubicBezTo>
                  <a:pt x="3411511" y="832205"/>
                  <a:pt x="3349833" y="852313"/>
                  <a:pt x="3067191" y="864349"/>
                </a:cubicBezTo>
                <a:cubicBezTo>
                  <a:pt x="2784549" y="876385"/>
                  <a:pt x="2694222" y="890424"/>
                  <a:pt x="2409049" y="864349"/>
                </a:cubicBezTo>
                <a:cubicBezTo>
                  <a:pt x="2123876" y="838274"/>
                  <a:pt x="2014425" y="838247"/>
                  <a:pt x="1862667" y="864349"/>
                </a:cubicBezTo>
                <a:cubicBezTo>
                  <a:pt x="1710909" y="890451"/>
                  <a:pt x="1604224" y="877008"/>
                  <a:pt x="1353538" y="864349"/>
                </a:cubicBezTo>
                <a:cubicBezTo>
                  <a:pt x="1102852" y="851690"/>
                  <a:pt x="861061" y="884066"/>
                  <a:pt x="732649" y="864349"/>
                </a:cubicBezTo>
                <a:cubicBezTo>
                  <a:pt x="604237" y="844632"/>
                  <a:pt x="333682" y="868698"/>
                  <a:pt x="0" y="864349"/>
                </a:cubicBezTo>
                <a:cubicBezTo>
                  <a:pt x="-15970" y="748483"/>
                  <a:pt x="14299" y="535500"/>
                  <a:pt x="0" y="423531"/>
                </a:cubicBezTo>
                <a:cubicBezTo>
                  <a:pt x="-14299" y="311562"/>
                  <a:pt x="16970" y="204940"/>
                  <a:pt x="0" y="0"/>
                </a:cubicBezTo>
                <a:close/>
              </a:path>
              <a:path w="3725333" h="864349" stroke="0" extrusionOk="0">
                <a:moveTo>
                  <a:pt x="0" y="0"/>
                </a:moveTo>
                <a:cubicBezTo>
                  <a:pt x="261050" y="24403"/>
                  <a:pt x="503460" y="-30855"/>
                  <a:pt x="695395" y="0"/>
                </a:cubicBezTo>
                <a:cubicBezTo>
                  <a:pt x="887331" y="30855"/>
                  <a:pt x="1043364" y="17209"/>
                  <a:pt x="1316284" y="0"/>
                </a:cubicBezTo>
                <a:cubicBezTo>
                  <a:pt x="1589204" y="-17209"/>
                  <a:pt x="1713614" y="-7906"/>
                  <a:pt x="1899920" y="0"/>
                </a:cubicBezTo>
                <a:cubicBezTo>
                  <a:pt x="2086226" y="7906"/>
                  <a:pt x="2191814" y="2280"/>
                  <a:pt x="2483555" y="0"/>
                </a:cubicBezTo>
                <a:cubicBezTo>
                  <a:pt x="2775297" y="-2280"/>
                  <a:pt x="2988510" y="-12692"/>
                  <a:pt x="3141697" y="0"/>
                </a:cubicBezTo>
                <a:cubicBezTo>
                  <a:pt x="3294884" y="12692"/>
                  <a:pt x="3556031" y="1372"/>
                  <a:pt x="3725333" y="0"/>
                </a:cubicBezTo>
                <a:cubicBezTo>
                  <a:pt x="3734650" y="83881"/>
                  <a:pt x="3714884" y="245953"/>
                  <a:pt x="3725333" y="414888"/>
                </a:cubicBezTo>
                <a:cubicBezTo>
                  <a:pt x="3735782" y="583823"/>
                  <a:pt x="3737770" y="652829"/>
                  <a:pt x="3725333" y="864349"/>
                </a:cubicBezTo>
                <a:cubicBezTo>
                  <a:pt x="3456173" y="875954"/>
                  <a:pt x="3410766" y="851580"/>
                  <a:pt x="3141697" y="864349"/>
                </a:cubicBezTo>
                <a:cubicBezTo>
                  <a:pt x="2872628" y="877118"/>
                  <a:pt x="2759479" y="850709"/>
                  <a:pt x="2595315" y="864349"/>
                </a:cubicBezTo>
                <a:cubicBezTo>
                  <a:pt x="2431151" y="877989"/>
                  <a:pt x="2065070" y="838867"/>
                  <a:pt x="1899920" y="864349"/>
                </a:cubicBezTo>
                <a:cubicBezTo>
                  <a:pt x="1734771" y="889831"/>
                  <a:pt x="1417917" y="855451"/>
                  <a:pt x="1241778" y="864349"/>
                </a:cubicBezTo>
                <a:cubicBezTo>
                  <a:pt x="1065639" y="873247"/>
                  <a:pt x="891145" y="873347"/>
                  <a:pt x="658142" y="864349"/>
                </a:cubicBezTo>
                <a:cubicBezTo>
                  <a:pt x="425139" y="855351"/>
                  <a:pt x="185575" y="878870"/>
                  <a:pt x="0" y="864349"/>
                </a:cubicBezTo>
                <a:cubicBezTo>
                  <a:pt x="21819" y="746036"/>
                  <a:pt x="-7557" y="534485"/>
                  <a:pt x="0" y="414888"/>
                </a:cubicBezTo>
                <a:cubicBezTo>
                  <a:pt x="7557" y="295291"/>
                  <a:pt x="-11786" y="88801"/>
                  <a:pt x="0" y="0"/>
                </a:cubicBezTo>
                <a:close/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64293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Global recognition</a:t>
            </a:r>
            <a:endParaRPr lang="ko-KR" altLang="en-US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9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FA0D9-D059-A124-57E0-3F7B752AFCD2}"/>
              </a:ext>
            </a:extLst>
          </p:cNvPr>
          <p:cNvSpPr txBox="1"/>
          <p:nvPr/>
        </p:nvSpPr>
        <p:spPr>
          <a:xfrm>
            <a:off x="199504" y="4817496"/>
            <a:ext cx="819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Details of the model idea</a:t>
            </a:r>
          </a:p>
        </p:txBody>
      </p:sp>
    </p:spTree>
    <p:extLst>
      <p:ext uri="{BB962C8B-B14F-4D97-AF65-F5344CB8AC3E}">
        <p14:creationId xmlns:p14="http://schemas.microsoft.com/office/powerpoint/2010/main" val="344796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3.1 What is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SegNet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?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29" name="그림 28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5FA177-F2A2-DDB5-D2D6-5B3F64CB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82895"/>
          <a:stretch/>
        </p:blipFill>
        <p:spPr>
          <a:xfrm>
            <a:off x="164955" y="6648947"/>
            <a:ext cx="13435394" cy="1598838"/>
          </a:xfrm>
          <a:prstGeom prst="rect">
            <a:avLst/>
          </a:prstGeom>
        </p:spPr>
      </p:pic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E3E5014E-2C70-CEF3-BA55-31A9E4589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82895"/>
          <a:stretch/>
        </p:blipFill>
        <p:spPr>
          <a:xfrm flipH="1">
            <a:off x="3690851" y="8467973"/>
            <a:ext cx="13435394" cy="15988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1135D1-EB5F-99B5-1C13-C5E03A1AC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/>
        </p:blipFill>
        <p:spPr bwMode="auto">
          <a:xfrm>
            <a:off x="638556" y="1801781"/>
            <a:ext cx="15761051" cy="42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88BEB2-588F-2553-CDAF-81363F319860}"/>
              </a:ext>
            </a:extLst>
          </p:cNvPr>
          <p:cNvCxnSpPr>
            <a:cxnSpLocks/>
          </p:cNvCxnSpPr>
          <p:nvPr/>
        </p:nvCxnSpPr>
        <p:spPr>
          <a:xfrm>
            <a:off x="8314267" y="1659467"/>
            <a:ext cx="0" cy="34840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AD2EB6-2C87-1E22-7B35-54018579CBC2}"/>
              </a:ext>
            </a:extLst>
          </p:cNvPr>
          <p:cNvSpPr txBox="1"/>
          <p:nvPr/>
        </p:nvSpPr>
        <p:spPr>
          <a:xfrm>
            <a:off x="508000" y="8723644"/>
            <a:ext cx="3691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Symmetric!</a:t>
            </a:r>
            <a:endParaRPr lang="ko-KR" altLang="en-US" sz="44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7230F-CA0E-B7E2-87FD-2F63E7851015}"/>
              </a:ext>
            </a:extLst>
          </p:cNvPr>
          <p:cNvSpPr txBox="1"/>
          <p:nvPr/>
        </p:nvSpPr>
        <p:spPr>
          <a:xfrm>
            <a:off x="164955" y="6200189"/>
            <a:ext cx="187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Encoder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8D550-B787-CA38-DCC5-87D7489F7E45}"/>
              </a:ext>
            </a:extLst>
          </p:cNvPr>
          <p:cNvSpPr txBox="1"/>
          <p:nvPr/>
        </p:nvSpPr>
        <p:spPr>
          <a:xfrm>
            <a:off x="15004374" y="7834659"/>
            <a:ext cx="187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Decoder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3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3.2 MTAN’s components – VGG16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29" name="그림 28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5FA177-F2A2-DDB5-D2D6-5B3F64CB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7635" b="82895"/>
          <a:stretch/>
        </p:blipFill>
        <p:spPr>
          <a:xfrm>
            <a:off x="282632" y="1759503"/>
            <a:ext cx="16572445" cy="21351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8FE99F-029E-A028-7195-CD3F84B4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" y="4349477"/>
            <a:ext cx="8428567" cy="53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B92ECF-3951-AE3D-80FA-7E6C0CE20EA9}"/>
              </a:ext>
            </a:extLst>
          </p:cNvPr>
          <p:cNvGrpSpPr/>
          <p:nvPr/>
        </p:nvGrpSpPr>
        <p:grpSpPr>
          <a:xfrm>
            <a:off x="10503130" y="4861983"/>
            <a:ext cx="5992938" cy="4339167"/>
            <a:chOff x="831273" y="2926081"/>
            <a:chExt cx="6035040" cy="317750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F274AE-6818-8FA5-36CA-9FC2457DF80D}"/>
                </a:ext>
              </a:extLst>
            </p:cNvPr>
            <p:cNvSpPr/>
            <p:nvPr/>
          </p:nvSpPr>
          <p:spPr>
            <a:xfrm>
              <a:off x="831273" y="3598781"/>
              <a:ext cx="6035040" cy="2504803"/>
            </a:xfrm>
            <a:custGeom>
              <a:avLst/>
              <a:gdLst>
                <a:gd name="connsiteX0" fmla="*/ 0 w 6035040"/>
                <a:gd name="connsiteY0" fmla="*/ 0 h 2504803"/>
                <a:gd name="connsiteX1" fmla="*/ 670560 w 6035040"/>
                <a:gd name="connsiteY1" fmla="*/ 0 h 2504803"/>
                <a:gd name="connsiteX2" fmla="*/ 1220419 w 6035040"/>
                <a:gd name="connsiteY2" fmla="*/ 0 h 2504803"/>
                <a:gd name="connsiteX3" fmla="*/ 1770278 w 6035040"/>
                <a:gd name="connsiteY3" fmla="*/ 0 h 2504803"/>
                <a:gd name="connsiteX4" fmla="*/ 2440838 w 6035040"/>
                <a:gd name="connsiteY4" fmla="*/ 0 h 2504803"/>
                <a:gd name="connsiteX5" fmla="*/ 2990698 w 6035040"/>
                <a:gd name="connsiteY5" fmla="*/ 0 h 2504803"/>
                <a:gd name="connsiteX6" fmla="*/ 3540557 w 6035040"/>
                <a:gd name="connsiteY6" fmla="*/ 0 h 2504803"/>
                <a:gd name="connsiteX7" fmla="*/ 4211117 w 6035040"/>
                <a:gd name="connsiteY7" fmla="*/ 0 h 2504803"/>
                <a:gd name="connsiteX8" fmla="*/ 4700626 w 6035040"/>
                <a:gd name="connsiteY8" fmla="*/ 0 h 2504803"/>
                <a:gd name="connsiteX9" fmla="*/ 5190134 w 6035040"/>
                <a:gd name="connsiteY9" fmla="*/ 0 h 2504803"/>
                <a:gd name="connsiteX10" fmla="*/ 6035040 w 6035040"/>
                <a:gd name="connsiteY10" fmla="*/ 0 h 2504803"/>
                <a:gd name="connsiteX11" fmla="*/ 6035040 w 6035040"/>
                <a:gd name="connsiteY11" fmla="*/ 601153 h 2504803"/>
                <a:gd name="connsiteX12" fmla="*/ 6035040 w 6035040"/>
                <a:gd name="connsiteY12" fmla="*/ 1152209 h 2504803"/>
                <a:gd name="connsiteX13" fmla="*/ 6035040 w 6035040"/>
                <a:gd name="connsiteY13" fmla="*/ 1803458 h 2504803"/>
                <a:gd name="connsiteX14" fmla="*/ 6035040 w 6035040"/>
                <a:gd name="connsiteY14" fmla="*/ 2504803 h 2504803"/>
                <a:gd name="connsiteX15" fmla="*/ 5304130 w 6035040"/>
                <a:gd name="connsiteY15" fmla="*/ 2504803 h 2504803"/>
                <a:gd name="connsiteX16" fmla="*/ 4633570 w 6035040"/>
                <a:gd name="connsiteY16" fmla="*/ 2504803 h 2504803"/>
                <a:gd name="connsiteX17" fmla="*/ 3902659 w 6035040"/>
                <a:gd name="connsiteY17" fmla="*/ 2504803 h 2504803"/>
                <a:gd name="connsiteX18" fmla="*/ 3232099 w 6035040"/>
                <a:gd name="connsiteY18" fmla="*/ 2504803 h 2504803"/>
                <a:gd name="connsiteX19" fmla="*/ 2440838 w 6035040"/>
                <a:gd name="connsiteY19" fmla="*/ 2504803 h 2504803"/>
                <a:gd name="connsiteX20" fmla="*/ 1830629 w 6035040"/>
                <a:gd name="connsiteY20" fmla="*/ 2504803 h 2504803"/>
                <a:gd name="connsiteX21" fmla="*/ 1280770 w 6035040"/>
                <a:gd name="connsiteY21" fmla="*/ 2504803 h 2504803"/>
                <a:gd name="connsiteX22" fmla="*/ 730910 w 6035040"/>
                <a:gd name="connsiteY22" fmla="*/ 2504803 h 2504803"/>
                <a:gd name="connsiteX23" fmla="*/ 0 w 6035040"/>
                <a:gd name="connsiteY23" fmla="*/ 2504803 h 2504803"/>
                <a:gd name="connsiteX24" fmla="*/ 0 w 6035040"/>
                <a:gd name="connsiteY24" fmla="*/ 1878602 h 2504803"/>
                <a:gd name="connsiteX25" fmla="*/ 0 w 6035040"/>
                <a:gd name="connsiteY25" fmla="*/ 1227353 h 2504803"/>
                <a:gd name="connsiteX26" fmla="*/ 0 w 6035040"/>
                <a:gd name="connsiteY26" fmla="*/ 651249 h 2504803"/>
                <a:gd name="connsiteX27" fmla="*/ 0 w 6035040"/>
                <a:gd name="connsiteY27" fmla="*/ 0 h 250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35040" h="2504803" fill="none" extrusionOk="0">
                  <a:moveTo>
                    <a:pt x="0" y="0"/>
                  </a:moveTo>
                  <a:cubicBezTo>
                    <a:pt x="228159" y="-2142"/>
                    <a:pt x="412747" y="1333"/>
                    <a:pt x="670560" y="0"/>
                  </a:cubicBezTo>
                  <a:cubicBezTo>
                    <a:pt x="928373" y="-1333"/>
                    <a:pt x="1100502" y="1776"/>
                    <a:pt x="1220419" y="0"/>
                  </a:cubicBezTo>
                  <a:cubicBezTo>
                    <a:pt x="1340336" y="-1776"/>
                    <a:pt x="1578257" y="-13483"/>
                    <a:pt x="1770278" y="0"/>
                  </a:cubicBezTo>
                  <a:cubicBezTo>
                    <a:pt x="1962299" y="13483"/>
                    <a:pt x="2305125" y="-10498"/>
                    <a:pt x="2440838" y="0"/>
                  </a:cubicBezTo>
                  <a:cubicBezTo>
                    <a:pt x="2576551" y="10498"/>
                    <a:pt x="2848286" y="-19610"/>
                    <a:pt x="2990698" y="0"/>
                  </a:cubicBezTo>
                  <a:cubicBezTo>
                    <a:pt x="3133110" y="19610"/>
                    <a:pt x="3320410" y="-5128"/>
                    <a:pt x="3540557" y="0"/>
                  </a:cubicBezTo>
                  <a:cubicBezTo>
                    <a:pt x="3760704" y="5128"/>
                    <a:pt x="3884343" y="31112"/>
                    <a:pt x="4211117" y="0"/>
                  </a:cubicBezTo>
                  <a:cubicBezTo>
                    <a:pt x="4537891" y="-31112"/>
                    <a:pt x="4469716" y="-11818"/>
                    <a:pt x="4700626" y="0"/>
                  </a:cubicBezTo>
                  <a:cubicBezTo>
                    <a:pt x="4931536" y="11818"/>
                    <a:pt x="5080570" y="-17617"/>
                    <a:pt x="5190134" y="0"/>
                  </a:cubicBezTo>
                  <a:cubicBezTo>
                    <a:pt x="5299698" y="17617"/>
                    <a:pt x="5616272" y="-19927"/>
                    <a:pt x="6035040" y="0"/>
                  </a:cubicBezTo>
                  <a:cubicBezTo>
                    <a:pt x="6023148" y="222488"/>
                    <a:pt x="6013799" y="460504"/>
                    <a:pt x="6035040" y="601153"/>
                  </a:cubicBezTo>
                  <a:cubicBezTo>
                    <a:pt x="6056281" y="741802"/>
                    <a:pt x="6027180" y="949203"/>
                    <a:pt x="6035040" y="1152209"/>
                  </a:cubicBezTo>
                  <a:cubicBezTo>
                    <a:pt x="6042900" y="1355215"/>
                    <a:pt x="6052468" y="1612331"/>
                    <a:pt x="6035040" y="1803458"/>
                  </a:cubicBezTo>
                  <a:cubicBezTo>
                    <a:pt x="6017612" y="1994585"/>
                    <a:pt x="6068651" y="2310469"/>
                    <a:pt x="6035040" y="2504803"/>
                  </a:cubicBezTo>
                  <a:cubicBezTo>
                    <a:pt x="5697738" y="2517177"/>
                    <a:pt x="5590992" y="2491455"/>
                    <a:pt x="5304130" y="2504803"/>
                  </a:cubicBezTo>
                  <a:cubicBezTo>
                    <a:pt x="5017268" y="2518152"/>
                    <a:pt x="4912738" y="2514347"/>
                    <a:pt x="4633570" y="2504803"/>
                  </a:cubicBezTo>
                  <a:cubicBezTo>
                    <a:pt x="4354402" y="2495259"/>
                    <a:pt x="4097813" y="2510562"/>
                    <a:pt x="3902659" y="2504803"/>
                  </a:cubicBezTo>
                  <a:cubicBezTo>
                    <a:pt x="3707505" y="2499044"/>
                    <a:pt x="3471000" y="2528484"/>
                    <a:pt x="3232099" y="2504803"/>
                  </a:cubicBezTo>
                  <a:cubicBezTo>
                    <a:pt x="2993198" y="2481122"/>
                    <a:pt x="2630889" y="2537149"/>
                    <a:pt x="2440838" y="2504803"/>
                  </a:cubicBezTo>
                  <a:cubicBezTo>
                    <a:pt x="2250787" y="2472457"/>
                    <a:pt x="2134310" y="2533596"/>
                    <a:pt x="1830629" y="2504803"/>
                  </a:cubicBezTo>
                  <a:cubicBezTo>
                    <a:pt x="1526948" y="2476010"/>
                    <a:pt x="1541142" y="2493705"/>
                    <a:pt x="1280770" y="2504803"/>
                  </a:cubicBezTo>
                  <a:cubicBezTo>
                    <a:pt x="1020398" y="2515901"/>
                    <a:pt x="886540" y="2512265"/>
                    <a:pt x="730910" y="2504803"/>
                  </a:cubicBezTo>
                  <a:cubicBezTo>
                    <a:pt x="575280" y="2497341"/>
                    <a:pt x="150470" y="2505529"/>
                    <a:pt x="0" y="2504803"/>
                  </a:cubicBezTo>
                  <a:cubicBezTo>
                    <a:pt x="13505" y="2212526"/>
                    <a:pt x="2473" y="2159184"/>
                    <a:pt x="0" y="1878602"/>
                  </a:cubicBezTo>
                  <a:cubicBezTo>
                    <a:pt x="-2473" y="1598020"/>
                    <a:pt x="13374" y="1517391"/>
                    <a:pt x="0" y="1227353"/>
                  </a:cubicBezTo>
                  <a:cubicBezTo>
                    <a:pt x="-13374" y="937315"/>
                    <a:pt x="-26676" y="867295"/>
                    <a:pt x="0" y="651249"/>
                  </a:cubicBezTo>
                  <a:cubicBezTo>
                    <a:pt x="26676" y="435203"/>
                    <a:pt x="-27692" y="321005"/>
                    <a:pt x="0" y="0"/>
                  </a:cubicBezTo>
                  <a:close/>
                </a:path>
                <a:path w="6035040" h="2504803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68691" y="227220"/>
                    <a:pt x="6001602" y="455058"/>
                    <a:pt x="6035040" y="676297"/>
                  </a:cubicBezTo>
                  <a:cubicBezTo>
                    <a:pt x="6068478" y="897536"/>
                    <a:pt x="6013433" y="982930"/>
                    <a:pt x="6035040" y="1227353"/>
                  </a:cubicBezTo>
                  <a:cubicBezTo>
                    <a:pt x="6056647" y="1471776"/>
                    <a:pt x="6052252" y="1604136"/>
                    <a:pt x="6035040" y="1828506"/>
                  </a:cubicBezTo>
                  <a:cubicBezTo>
                    <a:pt x="6017828" y="2052876"/>
                    <a:pt x="6059584" y="2313422"/>
                    <a:pt x="6035040" y="2504803"/>
                  </a:cubicBezTo>
                  <a:cubicBezTo>
                    <a:pt x="5762080" y="2495614"/>
                    <a:pt x="5509209" y="2484415"/>
                    <a:pt x="5364480" y="2504803"/>
                  </a:cubicBezTo>
                  <a:cubicBezTo>
                    <a:pt x="5219751" y="2525191"/>
                    <a:pt x="5042511" y="2479573"/>
                    <a:pt x="4814621" y="2504803"/>
                  </a:cubicBezTo>
                  <a:cubicBezTo>
                    <a:pt x="4586731" y="2530033"/>
                    <a:pt x="4469989" y="2515624"/>
                    <a:pt x="4264762" y="2504803"/>
                  </a:cubicBezTo>
                  <a:cubicBezTo>
                    <a:pt x="4059535" y="2493982"/>
                    <a:pt x="3904348" y="2520938"/>
                    <a:pt x="3714902" y="2504803"/>
                  </a:cubicBezTo>
                  <a:cubicBezTo>
                    <a:pt x="3525456" y="2488668"/>
                    <a:pt x="3143875" y="2508902"/>
                    <a:pt x="2923642" y="2504803"/>
                  </a:cubicBezTo>
                  <a:cubicBezTo>
                    <a:pt x="2703409" y="2500704"/>
                    <a:pt x="2671212" y="2508023"/>
                    <a:pt x="2434133" y="2504803"/>
                  </a:cubicBezTo>
                  <a:cubicBezTo>
                    <a:pt x="2197054" y="2501583"/>
                    <a:pt x="1986309" y="2472473"/>
                    <a:pt x="1642872" y="2504803"/>
                  </a:cubicBezTo>
                  <a:cubicBezTo>
                    <a:pt x="1299435" y="2537133"/>
                    <a:pt x="1220468" y="2517768"/>
                    <a:pt x="851611" y="2504803"/>
                  </a:cubicBezTo>
                  <a:cubicBezTo>
                    <a:pt x="482754" y="2491838"/>
                    <a:pt x="228183" y="2463350"/>
                    <a:pt x="0" y="2504803"/>
                  </a:cubicBezTo>
                  <a:cubicBezTo>
                    <a:pt x="-5660" y="2335921"/>
                    <a:pt x="-8544" y="2153776"/>
                    <a:pt x="0" y="1928698"/>
                  </a:cubicBezTo>
                  <a:cubicBezTo>
                    <a:pt x="8544" y="1703621"/>
                    <a:pt x="-21644" y="1594348"/>
                    <a:pt x="0" y="1352594"/>
                  </a:cubicBezTo>
                  <a:cubicBezTo>
                    <a:pt x="21644" y="1110840"/>
                    <a:pt x="19404" y="976243"/>
                    <a:pt x="0" y="701345"/>
                  </a:cubicBezTo>
                  <a:cubicBezTo>
                    <a:pt x="-19404" y="426447"/>
                    <a:pt x="29323" y="338081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For extracting shared features between tasks from global features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798F4F-10D2-916A-76AE-33E2F75644FA}"/>
                </a:ext>
              </a:extLst>
            </p:cNvPr>
            <p:cNvSpPr/>
            <p:nvPr/>
          </p:nvSpPr>
          <p:spPr>
            <a:xfrm>
              <a:off x="831273" y="2926081"/>
              <a:ext cx="6035040" cy="523901"/>
            </a:xfrm>
            <a:custGeom>
              <a:avLst/>
              <a:gdLst>
                <a:gd name="connsiteX0" fmla="*/ 0 w 6035040"/>
                <a:gd name="connsiteY0" fmla="*/ 0 h 523901"/>
                <a:gd name="connsiteX1" fmla="*/ 791261 w 6035040"/>
                <a:gd name="connsiteY1" fmla="*/ 0 h 523901"/>
                <a:gd name="connsiteX2" fmla="*/ 1280770 w 6035040"/>
                <a:gd name="connsiteY2" fmla="*/ 0 h 523901"/>
                <a:gd name="connsiteX3" fmla="*/ 1830629 w 6035040"/>
                <a:gd name="connsiteY3" fmla="*/ 0 h 523901"/>
                <a:gd name="connsiteX4" fmla="*/ 2320138 w 6035040"/>
                <a:gd name="connsiteY4" fmla="*/ 0 h 523901"/>
                <a:gd name="connsiteX5" fmla="*/ 2930347 w 6035040"/>
                <a:gd name="connsiteY5" fmla="*/ 0 h 523901"/>
                <a:gd name="connsiteX6" fmla="*/ 3419856 w 6035040"/>
                <a:gd name="connsiteY6" fmla="*/ 0 h 523901"/>
                <a:gd name="connsiteX7" fmla="*/ 3969715 w 6035040"/>
                <a:gd name="connsiteY7" fmla="*/ 0 h 523901"/>
                <a:gd name="connsiteX8" fmla="*/ 4640275 w 6035040"/>
                <a:gd name="connsiteY8" fmla="*/ 0 h 523901"/>
                <a:gd name="connsiteX9" fmla="*/ 5190134 w 6035040"/>
                <a:gd name="connsiteY9" fmla="*/ 0 h 523901"/>
                <a:gd name="connsiteX10" fmla="*/ 6035040 w 6035040"/>
                <a:gd name="connsiteY10" fmla="*/ 0 h 523901"/>
                <a:gd name="connsiteX11" fmla="*/ 6035040 w 6035040"/>
                <a:gd name="connsiteY11" fmla="*/ 523901 h 523901"/>
                <a:gd name="connsiteX12" fmla="*/ 5364480 w 6035040"/>
                <a:gd name="connsiteY12" fmla="*/ 523901 h 523901"/>
                <a:gd name="connsiteX13" fmla="*/ 4814621 w 6035040"/>
                <a:gd name="connsiteY13" fmla="*/ 523901 h 523901"/>
                <a:gd name="connsiteX14" fmla="*/ 4144061 w 6035040"/>
                <a:gd name="connsiteY14" fmla="*/ 523901 h 523901"/>
                <a:gd name="connsiteX15" fmla="*/ 3473501 w 6035040"/>
                <a:gd name="connsiteY15" fmla="*/ 523901 h 523901"/>
                <a:gd name="connsiteX16" fmla="*/ 2742590 w 6035040"/>
                <a:gd name="connsiteY16" fmla="*/ 523901 h 523901"/>
                <a:gd name="connsiteX17" fmla="*/ 2253082 w 6035040"/>
                <a:gd name="connsiteY17" fmla="*/ 523901 h 523901"/>
                <a:gd name="connsiteX18" fmla="*/ 1461821 w 6035040"/>
                <a:gd name="connsiteY18" fmla="*/ 523901 h 523901"/>
                <a:gd name="connsiteX19" fmla="*/ 730910 w 6035040"/>
                <a:gd name="connsiteY19" fmla="*/ 523901 h 523901"/>
                <a:gd name="connsiteX20" fmla="*/ 0 w 6035040"/>
                <a:gd name="connsiteY20" fmla="*/ 523901 h 523901"/>
                <a:gd name="connsiteX21" fmla="*/ 0 w 6035040"/>
                <a:gd name="connsiteY21" fmla="*/ 0 h 52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523901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28104" y="172803"/>
                    <a:pt x="6042507" y="344231"/>
                    <a:pt x="6035040" y="523901"/>
                  </a:cubicBezTo>
                  <a:cubicBezTo>
                    <a:pt x="5787540" y="500383"/>
                    <a:pt x="5520010" y="495639"/>
                    <a:pt x="5364480" y="523901"/>
                  </a:cubicBezTo>
                  <a:cubicBezTo>
                    <a:pt x="5208950" y="552163"/>
                    <a:pt x="4971866" y="500229"/>
                    <a:pt x="4814621" y="523901"/>
                  </a:cubicBezTo>
                  <a:cubicBezTo>
                    <a:pt x="4657376" y="547573"/>
                    <a:pt x="4411091" y="510071"/>
                    <a:pt x="4144061" y="523901"/>
                  </a:cubicBezTo>
                  <a:cubicBezTo>
                    <a:pt x="3877031" y="537731"/>
                    <a:pt x="3651816" y="525474"/>
                    <a:pt x="3473501" y="523901"/>
                  </a:cubicBezTo>
                  <a:cubicBezTo>
                    <a:pt x="3295186" y="522328"/>
                    <a:pt x="3013100" y="546249"/>
                    <a:pt x="2742590" y="523901"/>
                  </a:cubicBezTo>
                  <a:cubicBezTo>
                    <a:pt x="2472080" y="501553"/>
                    <a:pt x="2372503" y="537510"/>
                    <a:pt x="2253082" y="523901"/>
                  </a:cubicBezTo>
                  <a:cubicBezTo>
                    <a:pt x="2133661" y="510292"/>
                    <a:pt x="1712927" y="519206"/>
                    <a:pt x="1461821" y="523901"/>
                  </a:cubicBezTo>
                  <a:cubicBezTo>
                    <a:pt x="1210715" y="528596"/>
                    <a:pt x="1077310" y="544986"/>
                    <a:pt x="730910" y="523901"/>
                  </a:cubicBezTo>
                  <a:cubicBezTo>
                    <a:pt x="384510" y="502816"/>
                    <a:pt x="357028" y="535256"/>
                    <a:pt x="0" y="523901"/>
                  </a:cubicBezTo>
                  <a:cubicBezTo>
                    <a:pt x="10646" y="355587"/>
                    <a:pt x="-25257" y="116614"/>
                    <a:pt x="0" y="0"/>
                  </a:cubicBezTo>
                  <a:close/>
                </a:path>
                <a:path w="6035040" h="523901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37853" y="253327"/>
                    <a:pt x="6048676" y="356862"/>
                    <a:pt x="6035040" y="523901"/>
                  </a:cubicBezTo>
                  <a:cubicBezTo>
                    <a:pt x="5861148" y="549242"/>
                    <a:pt x="5615329" y="517957"/>
                    <a:pt x="5485181" y="523901"/>
                  </a:cubicBezTo>
                  <a:cubicBezTo>
                    <a:pt x="5355033" y="529845"/>
                    <a:pt x="5100948" y="519023"/>
                    <a:pt x="4754270" y="523901"/>
                  </a:cubicBezTo>
                  <a:cubicBezTo>
                    <a:pt x="4407592" y="528779"/>
                    <a:pt x="4347048" y="540590"/>
                    <a:pt x="4144061" y="523901"/>
                  </a:cubicBezTo>
                  <a:cubicBezTo>
                    <a:pt x="3941074" y="507212"/>
                    <a:pt x="3691785" y="550383"/>
                    <a:pt x="3413150" y="523901"/>
                  </a:cubicBezTo>
                  <a:cubicBezTo>
                    <a:pt x="3134515" y="497419"/>
                    <a:pt x="3009276" y="540323"/>
                    <a:pt x="2621890" y="523901"/>
                  </a:cubicBezTo>
                  <a:cubicBezTo>
                    <a:pt x="2234504" y="507479"/>
                    <a:pt x="2145344" y="529314"/>
                    <a:pt x="1951330" y="523901"/>
                  </a:cubicBezTo>
                  <a:cubicBezTo>
                    <a:pt x="1757316" y="518488"/>
                    <a:pt x="1488416" y="512612"/>
                    <a:pt x="1280770" y="523901"/>
                  </a:cubicBezTo>
                  <a:cubicBezTo>
                    <a:pt x="1073124" y="535190"/>
                    <a:pt x="590079" y="481402"/>
                    <a:pt x="0" y="523901"/>
                  </a:cubicBezTo>
                  <a:cubicBezTo>
                    <a:pt x="19045" y="279666"/>
                    <a:pt x="17186" y="207809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The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role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of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VGG16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1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0" name="그림 29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5F14E5C1-CBE6-01BD-C650-7EE13F9913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745" b="42047"/>
          <a:stretch/>
        </p:blipFill>
        <p:spPr>
          <a:xfrm>
            <a:off x="164956" y="1973713"/>
            <a:ext cx="14245312" cy="4183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50362-FC5B-B255-AB7B-7C3FE29B481E}"/>
              </a:ext>
            </a:extLst>
          </p:cNvPr>
          <p:cNvSpPr txBox="1"/>
          <p:nvPr/>
        </p:nvSpPr>
        <p:spPr>
          <a:xfrm>
            <a:off x="164955" y="220189"/>
            <a:ext cx="1658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3.3 MTAN’s components – each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tasks’ A-M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0DA0-4380-76A5-14A0-AD5582297D94}"/>
              </a:ext>
            </a:extLst>
          </p:cNvPr>
          <p:cNvSpPr txBox="1"/>
          <p:nvPr/>
        </p:nvSpPr>
        <p:spPr>
          <a:xfrm>
            <a:off x="12395200" y="1456042"/>
            <a:ext cx="470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* A-M = Attention Modules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3074" name="Picture 2" descr="Attention&quot; in #DeepLearning : Taken from my Quora Answers">
            <a:extLst>
              <a:ext uri="{FF2B5EF4-FFF2-40B4-BE49-F238E27FC236}">
                <a16:creationId xmlns:a16="http://schemas.microsoft.com/office/drawing/2014/main" id="{2EAA108F-5362-F10D-2836-193E51B1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67" y="6220749"/>
            <a:ext cx="9525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6C64DA-3C15-2590-EE7C-525D10E58BDD}"/>
              </a:ext>
            </a:extLst>
          </p:cNvPr>
          <p:cNvGrpSpPr/>
          <p:nvPr/>
        </p:nvGrpSpPr>
        <p:grpSpPr>
          <a:xfrm>
            <a:off x="881263" y="6710870"/>
            <a:ext cx="5992938" cy="3021991"/>
            <a:chOff x="831273" y="3890628"/>
            <a:chExt cx="6035040" cy="22129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CCE875-C1C6-1553-AF0D-F544BFCC879D}"/>
                </a:ext>
              </a:extLst>
            </p:cNvPr>
            <p:cNvSpPr/>
            <p:nvPr/>
          </p:nvSpPr>
          <p:spPr>
            <a:xfrm>
              <a:off x="831273" y="4645032"/>
              <a:ext cx="6035040" cy="1458552"/>
            </a:xfrm>
            <a:custGeom>
              <a:avLst/>
              <a:gdLst>
                <a:gd name="connsiteX0" fmla="*/ 0 w 6035040"/>
                <a:gd name="connsiteY0" fmla="*/ 0 h 1458552"/>
                <a:gd name="connsiteX1" fmla="*/ 730910 w 6035040"/>
                <a:gd name="connsiteY1" fmla="*/ 0 h 1458552"/>
                <a:gd name="connsiteX2" fmla="*/ 1220419 w 6035040"/>
                <a:gd name="connsiteY2" fmla="*/ 0 h 1458552"/>
                <a:gd name="connsiteX3" fmla="*/ 1709928 w 6035040"/>
                <a:gd name="connsiteY3" fmla="*/ 0 h 1458552"/>
                <a:gd name="connsiteX4" fmla="*/ 2259787 w 6035040"/>
                <a:gd name="connsiteY4" fmla="*/ 0 h 1458552"/>
                <a:gd name="connsiteX5" fmla="*/ 2809646 w 6035040"/>
                <a:gd name="connsiteY5" fmla="*/ 0 h 1458552"/>
                <a:gd name="connsiteX6" fmla="*/ 3480206 w 6035040"/>
                <a:gd name="connsiteY6" fmla="*/ 0 h 1458552"/>
                <a:gd name="connsiteX7" fmla="*/ 4030066 w 6035040"/>
                <a:gd name="connsiteY7" fmla="*/ 0 h 1458552"/>
                <a:gd name="connsiteX8" fmla="*/ 4579925 w 6035040"/>
                <a:gd name="connsiteY8" fmla="*/ 0 h 1458552"/>
                <a:gd name="connsiteX9" fmla="*/ 5250485 w 6035040"/>
                <a:gd name="connsiteY9" fmla="*/ 0 h 1458552"/>
                <a:gd name="connsiteX10" fmla="*/ 6035040 w 6035040"/>
                <a:gd name="connsiteY10" fmla="*/ 0 h 1458552"/>
                <a:gd name="connsiteX11" fmla="*/ 6035040 w 6035040"/>
                <a:gd name="connsiteY11" fmla="*/ 442427 h 1458552"/>
                <a:gd name="connsiteX12" fmla="*/ 6035040 w 6035040"/>
                <a:gd name="connsiteY12" fmla="*/ 884855 h 1458552"/>
                <a:gd name="connsiteX13" fmla="*/ 6035040 w 6035040"/>
                <a:gd name="connsiteY13" fmla="*/ 1458552 h 1458552"/>
                <a:gd name="connsiteX14" fmla="*/ 5545531 w 6035040"/>
                <a:gd name="connsiteY14" fmla="*/ 1458552 h 1458552"/>
                <a:gd name="connsiteX15" fmla="*/ 4814621 w 6035040"/>
                <a:gd name="connsiteY15" fmla="*/ 1458552 h 1458552"/>
                <a:gd name="connsiteX16" fmla="*/ 4204411 w 6035040"/>
                <a:gd name="connsiteY16" fmla="*/ 1458552 h 1458552"/>
                <a:gd name="connsiteX17" fmla="*/ 3413150 w 6035040"/>
                <a:gd name="connsiteY17" fmla="*/ 1458552 h 1458552"/>
                <a:gd name="connsiteX18" fmla="*/ 2742590 w 6035040"/>
                <a:gd name="connsiteY18" fmla="*/ 1458552 h 1458552"/>
                <a:gd name="connsiteX19" fmla="*/ 2011680 w 6035040"/>
                <a:gd name="connsiteY19" fmla="*/ 1458552 h 1458552"/>
                <a:gd name="connsiteX20" fmla="*/ 1341120 w 6035040"/>
                <a:gd name="connsiteY20" fmla="*/ 1458552 h 1458552"/>
                <a:gd name="connsiteX21" fmla="*/ 0 w 6035040"/>
                <a:gd name="connsiteY21" fmla="*/ 1458552 h 1458552"/>
                <a:gd name="connsiteX22" fmla="*/ 0 w 6035040"/>
                <a:gd name="connsiteY22" fmla="*/ 986954 h 1458552"/>
                <a:gd name="connsiteX23" fmla="*/ 0 w 6035040"/>
                <a:gd name="connsiteY23" fmla="*/ 515355 h 1458552"/>
                <a:gd name="connsiteX24" fmla="*/ 0 w 6035040"/>
                <a:gd name="connsiteY24" fmla="*/ 0 h 145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1458552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51758" y="141776"/>
                    <a:pt x="6015660" y="343690"/>
                    <a:pt x="6035040" y="442427"/>
                  </a:cubicBezTo>
                  <a:cubicBezTo>
                    <a:pt x="6054420" y="541164"/>
                    <a:pt x="6042226" y="696763"/>
                    <a:pt x="6035040" y="884855"/>
                  </a:cubicBezTo>
                  <a:cubicBezTo>
                    <a:pt x="6027854" y="1072947"/>
                    <a:pt x="6037658" y="1200909"/>
                    <a:pt x="6035040" y="1458552"/>
                  </a:cubicBezTo>
                  <a:cubicBezTo>
                    <a:pt x="5913580" y="1472944"/>
                    <a:pt x="5756392" y="1446728"/>
                    <a:pt x="5545531" y="1458552"/>
                  </a:cubicBezTo>
                  <a:cubicBezTo>
                    <a:pt x="5334670" y="1470376"/>
                    <a:pt x="4982394" y="1457177"/>
                    <a:pt x="4814621" y="1458552"/>
                  </a:cubicBezTo>
                  <a:cubicBezTo>
                    <a:pt x="4646848" y="1459928"/>
                    <a:pt x="4466782" y="1435639"/>
                    <a:pt x="4204411" y="1458552"/>
                  </a:cubicBezTo>
                  <a:cubicBezTo>
                    <a:pt x="3942040" y="1481466"/>
                    <a:pt x="3755459" y="1436329"/>
                    <a:pt x="3413150" y="1458552"/>
                  </a:cubicBezTo>
                  <a:cubicBezTo>
                    <a:pt x="3070841" y="1480775"/>
                    <a:pt x="3021758" y="1468096"/>
                    <a:pt x="2742590" y="1458552"/>
                  </a:cubicBezTo>
                  <a:cubicBezTo>
                    <a:pt x="2463422" y="1449008"/>
                    <a:pt x="2205910" y="1462842"/>
                    <a:pt x="2011680" y="1458552"/>
                  </a:cubicBezTo>
                  <a:cubicBezTo>
                    <a:pt x="1817450" y="1454263"/>
                    <a:pt x="1580021" y="1482233"/>
                    <a:pt x="1341120" y="1458552"/>
                  </a:cubicBezTo>
                  <a:cubicBezTo>
                    <a:pt x="1102219" y="1434871"/>
                    <a:pt x="599249" y="1458645"/>
                    <a:pt x="0" y="1458552"/>
                  </a:cubicBezTo>
                  <a:cubicBezTo>
                    <a:pt x="4689" y="1323991"/>
                    <a:pt x="-10058" y="1105518"/>
                    <a:pt x="0" y="986954"/>
                  </a:cubicBezTo>
                  <a:cubicBezTo>
                    <a:pt x="10058" y="868390"/>
                    <a:pt x="19702" y="704405"/>
                    <a:pt x="0" y="515355"/>
                  </a:cubicBezTo>
                  <a:cubicBezTo>
                    <a:pt x="-19702" y="326305"/>
                    <a:pt x="13163" y="194509"/>
                    <a:pt x="0" y="0"/>
                  </a:cubicBezTo>
                  <a:close/>
                </a:path>
                <a:path w="6035040" h="1458552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22010" y="206714"/>
                    <a:pt x="6042256" y="354538"/>
                    <a:pt x="6035040" y="515355"/>
                  </a:cubicBezTo>
                  <a:cubicBezTo>
                    <a:pt x="6027824" y="676173"/>
                    <a:pt x="6047989" y="831213"/>
                    <a:pt x="6035040" y="957782"/>
                  </a:cubicBezTo>
                  <a:cubicBezTo>
                    <a:pt x="6022091" y="1084351"/>
                    <a:pt x="6022416" y="1272404"/>
                    <a:pt x="6035040" y="1458552"/>
                  </a:cubicBezTo>
                  <a:cubicBezTo>
                    <a:pt x="5813585" y="1449567"/>
                    <a:pt x="5769695" y="1437781"/>
                    <a:pt x="5545531" y="1458552"/>
                  </a:cubicBezTo>
                  <a:cubicBezTo>
                    <a:pt x="5321367" y="1479323"/>
                    <a:pt x="5019700" y="1438164"/>
                    <a:pt x="4874971" y="1458552"/>
                  </a:cubicBezTo>
                  <a:cubicBezTo>
                    <a:pt x="4730242" y="1478940"/>
                    <a:pt x="4553002" y="1433322"/>
                    <a:pt x="4325112" y="1458552"/>
                  </a:cubicBezTo>
                  <a:cubicBezTo>
                    <a:pt x="4097222" y="1483782"/>
                    <a:pt x="3980480" y="1469373"/>
                    <a:pt x="3775253" y="1458552"/>
                  </a:cubicBezTo>
                  <a:cubicBezTo>
                    <a:pt x="3570026" y="1447731"/>
                    <a:pt x="3408714" y="1472234"/>
                    <a:pt x="3225394" y="1458552"/>
                  </a:cubicBezTo>
                  <a:cubicBezTo>
                    <a:pt x="3042074" y="1444870"/>
                    <a:pt x="2656945" y="1463282"/>
                    <a:pt x="2434133" y="1458552"/>
                  </a:cubicBezTo>
                  <a:cubicBezTo>
                    <a:pt x="2211321" y="1453822"/>
                    <a:pt x="2181703" y="1461772"/>
                    <a:pt x="1944624" y="1458552"/>
                  </a:cubicBezTo>
                  <a:cubicBezTo>
                    <a:pt x="1707545" y="1455332"/>
                    <a:pt x="1496800" y="1426222"/>
                    <a:pt x="1153363" y="1458552"/>
                  </a:cubicBezTo>
                  <a:cubicBezTo>
                    <a:pt x="809926" y="1490882"/>
                    <a:pt x="559952" y="1403668"/>
                    <a:pt x="0" y="1458552"/>
                  </a:cubicBezTo>
                  <a:cubicBezTo>
                    <a:pt x="-15823" y="1354873"/>
                    <a:pt x="14352" y="1106361"/>
                    <a:pt x="0" y="986954"/>
                  </a:cubicBezTo>
                  <a:cubicBezTo>
                    <a:pt x="-14352" y="867547"/>
                    <a:pt x="-1657" y="706786"/>
                    <a:pt x="0" y="544526"/>
                  </a:cubicBezTo>
                  <a:cubicBezTo>
                    <a:pt x="1657" y="382266"/>
                    <a:pt x="-13243" y="17051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For extracting shared features between tasks from global features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92BFC3-1B50-7D9F-5D78-59360CE4E380}"/>
                </a:ext>
              </a:extLst>
            </p:cNvPr>
            <p:cNvSpPr/>
            <p:nvPr/>
          </p:nvSpPr>
          <p:spPr>
            <a:xfrm>
              <a:off x="831273" y="3890628"/>
              <a:ext cx="6035040" cy="523901"/>
            </a:xfrm>
            <a:custGeom>
              <a:avLst/>
              <a:gdLst>
                <a:gd name="connsiteX0" fmla="*/ 0 w 6035040"/>
                <a:gd name="connsiteY0" fmla="*/ 0 h 523901"/>
                <a:gd name="connsiteX1" fmla="*/ 791261 w 6035040"/>
                <a:gd name="connsiteY1" fmla="*/ 0 h 523901"/>
                <a:gd name="connsiteX2" fmla="*/ 1280770 w 6035040"/>
                <a:gd name="connsiteY2" fmla="*/ 0 h 523901"/>
                <a:gd name="connsiteX3" fmla="*/ 1830629 w 6035040"/>
                <a:gd name="connsiteY3" fmla="*/ 0 h 523901"/>
                <a:gd name="connsiteX4" fmla="*/ 2320138 w 6035040"/>
                <a:gd name="connsiteY4" fmla="*/ 0 h 523901"/>
                <a:gd name="connsiteX5" fmla="*/ 2930347 w 6035040"/>
                <a:gd name="connsiteY5" fmla="*/ 0 h 523901"/>
                <a:gd name="connsiteX6" fmla="*/ 3419856 w 6035040"/>
                <a:gd name="connsiteY6" fmla="*/ 0 h 523901"/>
                <a:gd name="connsiteX7" fmla="*/ 3969715 w 6035040"/>
                <a:gd name="connsiteY7" fmla="*/ 0 h 523901"/>
                <a:gd name="connsiteX8" fmla="*/ 4640275 w 6035040"/>
                <a:gd name="connsiteY8" fmla="*/ 0 h 523901"/>
                <a:gd name="connsiteX9" fmla="*/ 5190134 w 6035040"/>
                <a:gd name="connsiteY9" fmla="*/ 0 h 523901"/>
                <a:gd name="connsiteX10" fmla="*/ 6035040 w 6035040"/>
                <a:gd name="connsiteY10" fmla="*/ 0 h 523901"/>
                <a:gd name="connsiteX11" fmla="*/ 6035040 w 6035040"/>
                <a:gd name="connsiteY11" fmla="*/ 523901 h 523901"/>
                <a:gd name="connsiteX12" fmla="*/ 5364480 w 6035040"/>
                <a:gd name="connsiteY12" fmla="*/ 523901 h 523901"/>
                <a:gd name="connsiteX13" fmla="*/ 4814621 w 6035040"/>
                <a:gd name="connsiteY13" fmla="*/ 523901 h 523901"/>
                <a:gd name="connsiteX14" fmla="*/ 4144061 w 6035040"/>
                <a:gd name="connsiteY14" fmla="*/ 523901 h 523901"/>
                <a:gd name="connsiteX15" fmla="*/ 3473501 w 6035040"/>
                <a:gd name="connsiteY15" fmla="*/ 523901 h 523901"/>
                <a:gd name="connsiteX16" fmla="*/ 2742590 w 6035040"/>
                <a:gd name="connsiteY16" fmla="*/ 523901 h 523901"/>
                <a:gd name="connsiteX17" fmla="*/ 2253082 w 6035040"/>
                <a:gd name="connsiteY17" fmla="*/ 523901 h 523901"/>
                <a:gd name="connsiteX18" fmla="*/ 1461821 w 6035040"/>
                <a:gd name="connsiteY18" fmla="*/ 523901 h 523901"/>
                <a:gd name="connsiteX19" fmla="*/ 730910 w 6035040"/>
                <a:gd name="connsiteY19" fmla="*/ 523901 h 523901"/>
                <a:gd name="connsiteX20" fmla="*/ 0 w 6035040"/>
                <a:gd name="connsiteY20" fmla="*/ 523901 h 523901"/>
                <a:gd name="connsiteX21" fmla="*/ 0 w 6035040"/>
                <a:gd name="connsiteY21" fmla="*/ 0 h 52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523901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28104" y="172803"/>
                    <a:pt x="6042507" y="344231"/>
                    <a:pt x="6035040" y="523901"/>
                  </a:cubicBezTo>
                  <a:cubicBezTo>
                    <a:pt x="5787540" y="500383"/>
                    <a:pt x="5520010" y="495639"/>
                    <a:pt x="5364480" y="523901"/>
                  </a:cubicBezTo>
                  <a:cubicBezTo>
                    <a:pt x="5208950" y="552163"/>
                    <a:pt x="4971866" y="500229"/>
                    <a:pt x="4814621" y="523901"/>
                  </a:cubicBezTo>
                  <a:cubicBezTo>
                    <a:pt x="4657376" y="547573"/>
                    <a:pt x="4411091" y="510071"/>
                    <a:pt x="4144061" y="523901"/>
                  </a:cubicBezTo>
                  <a:cubicBezTo>
                    <a:pt x="3877031" y="537731"/>
                    <a:pt x="3651816" y="525474"/>
                    <a:pt x="3473501" y="523901"/>
                  </a:cubicBezTo>
                  <a:cubicBezTo>
                    <a:pt x="3295186" y="522328"/>
                    <a:pt x="3013100" y="546249"/>
                    <a:pt x="2742590" y="523901"/>
                  </a:cubicBezTo>
                  <a:cubicBezTo>
                    <a:pt x="2472080" y="501553"/>
                    <a:pt x="2372503" y="537510"/>
                    <a:pt x="2253082" y="523901"/>
                  </a:cubicBezTo>
                  <a:cubicBezTo>
                    <a:pt x="2133661" y="510292"/>
                    <a:pt x="1712927" y="519206"/>
                    <a:pt x="1461821" y="523901"/>
                  </a:cubicBezTo>
                  <a:cubicBezTo>
                    <a:pt x="1210715" y="528596"/>
                    <a:pt x="1077310" y="544986"/>
                    <a:pt x="730910" y="523901"/>
                  </a:cubicBezTo>
                  <a:cubicBezTo>
                    <a:pt x="384510" y="502816"/>
                    <a:pt x="357028" y="535256"/>
                    <a:pt x="0" y="523901"/>
                  </a:cubicBezTo>
                  <a:cubicBezTo>
                    <a:pt x="10646" y="355587"/>
                    <a:pt x="-25257" y="116614"/>
                    <a:pt x="0" y="0"/>
                  </a:cubicBezTo>
                  <a:close/>
                </a:path>
                <a:path w="6035040" h="523901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37853" y="253327"/>
                    <a:pt x="6048676" y="356862"/>
                    <a:pt x="6035040" y="523901"/>
                  </a:cubicBezTo>
                  <a:cubicBezTo>
                    <a:pt x="5861148" y="549242"/>
                    <a:pt x="5615329" y="517957"/>
                    <a:pt x="5485181" y="523901"/>
                  </a:cubicBezTo>
                  <a:cubicBezTo>
                    <a:pt x="5355033" y="529845"/>
                    <a:pt x="5100948" y="519023"/>
                    <a:pt x="4754270" y="523901"/>
                  </a:cubicBezTo>
                  <a:cubicBezTo>
                    <a:pt x="4407592" y="528779"/>
                    <a:pt x="4347048" y="540590"/>
                    <a:pt x="4144061" y="523901"/>
                  </a:cubicBezTo>
                  <a:cubicBezTo>
                    <a:pt x="3941074" y="507212"/>
                    <a:pt x="3691785" y="550383"/>
                    <a:pt x="3413150" y="523901"/>
                  </a:cubicBezTo>
                  <a:cubicBezTo>
                    <a:pt x="3134515" y="497419"/>
                    <a:pt x="3009276" y="540323"/>
                    <a:pt x="2621890" y="523901"/>
                  </a:cubicBezTo>
                  <a:cubicBezTo>
                    <a:pt x="2234504" y="507479"/>
                    <a:pt x="2145344" y="529314"/>
                    <a:pt x="1951330" y="523901"/>
                  </a:cubicBezTo>
                  <a:cubicBezTo>
                    <a:pt x="1757316" y="518488"/>
                    <a:pt x="1488416" y="512612"/>
                    <a:pt x="1280770" y="523901"/>
                  </a:cubicBezTo>
                  <a:cubicBezTo>
                    <a:pt x="1073124" y="535190"/>
                    <a:pt x="590079" y="481402"/>
                    <a:pt x="0" y="523901"/>
                  </a:cubicBezTo>
                  <a:cubicBezTo>
                    <a:pt x="19045" y="279666"/>
                    <a:pt x="17186" y="207809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The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role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of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A-M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32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50362-FC5B-B255-AB7B-7C3FE29B481E}"/>
              </a:ext>
            </a:extLst>
          </p:cNvPr>
          <p:cNvSpPr txBox="1"/>
          <p:nvPr/>
        </p:nvSpPr>
        <p:spPr>
          <a:xfrm>
            <a:off x="164955" y="220189"/>
            <a:ext cx="1658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3.4 MTAN’s components – details of A-M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0DA0-4380-76A5-14A0-AD5582297D94}"/>
              </a:ext>
            </a:extLst>
          </p:cNvPr>
          <p:cNvSpPr txBox="1"/>
          <p:nvPr/>
        </p:nvSpPr>
        <p:spPr>
          <a:xfrm>
            <a:off x="12395200" y="1456042"/>
            <a:ext cx="470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* A-M = Attention Modules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3" name="그림 2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A27EF89C-7B52-0FA8-CC08-0350F2162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57792" b="9142"/>
          <a:stretch/>
        </p:blipFill>
        <p:spPr>
          <a:xfrm>
            <a:off x="370578" y="3380272"/>
            <a:ext cx="16496234" cy="40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3.5 Full diagram of MTAN - 1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198B8-D899-EC8E-ECC4-FED246BE7FA3}"/>
              </a:ext>
            </a:extLst>
          </p:cNvPr>
          <p:cNvGrpSpPr/>
          <p:nvPr/>
        </p:nvGrpSpPr>
        <p:grpSpPr>
          <a:xfrm>
            <a:off x="282632" y="1759504"/>
            <a:ext cx="11637819" cy="8116016"/>
            <a:chOff x="-1" y="1461609"/>
            <a:chExt cx="12696826" cy="9948977"/>
          </a:xfrm>
        </p:grpSpPr>
        <p:pic>
          <p:nvPicPr>
            <p:cNvPr id="29" name="그림 28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2D5FA177-F2A2-DDB5-D2D6-5B3F64CB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b="82895"/>
            <a:stretch/>
          </p:blipFill>
          <p:spPr>
            <a:xfrm>
              <a:off x="0" y="1461609"/>
              <a:ext cx="12696825" cy="1697701"/>
            </a:xfrm>
            <a:prstGeom prst="rect">
              <a:avLst/>
            </a:prstGeom>
          </p:spPr>
        </p:pic>
        <p:pic>
          <p:nvPicPr>
            <p:cNvPr id="30" name="그림 29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5F14E5C1-CBE6-01BD-C650-7EE13F991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15745" b="42047"/>
            <a:stretch/>
          </p:blipFill>
          <p:spPr>
            <a:xfrm>
              <a:off x="0" y="3048929"/>
              <a:ext cx="12696825" cy="4189141"/>
            </a:xfrm>
            <a:prstGeom prst="rect">
              <a:avLst/>
            </a:prstGeom>
          </p:spPr>
        </p:pic>
        <p:pic>
          <p:nvPicPr>
            <p:cNvPr id="31" name="그림 30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83B62D65-8FCA-2925-B98F-603A71BE1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57792"/>
            <a:stretch/>
          </p:blipFill>
          <p:spPr>
            <a:xfrm>
              <a:off x="-1" y="7221445"/>
              <a:ext cx="12696825" cy="4189141"/>
            </a:xfrm>
            <a:prstGeom prst="rect">
              <a:avLst/>
            </a:prstGeom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60F3E54-C397-610E-EA9C-4189E75F750E}"/>
              </a:ext>
            </a:extLst>
          </p:cNvPr>
          <p:cNvSpPr/>
          <p:nvPr/>
        </p:nvSpPr>
        <p:spPr>
          <a:xfrm>
            <a:off x="2063051" y="3667389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379BBE-37CB-8B29-A975-F03F9A1A0D48}"/>
              </a:ext>
            </a:extLst>
          </p:cNvPr>
          <p:cNvSpPr/>
          <p:nvPr/>
        </p:nvSpPr>
        <p:spPr>
          <a:xfrm>
            <a:off x="2063051" y="5296342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412666-69D4-DD9A-0502-8AEF73F6C704}"/>
              </a:ext>
            </a:extLst>
          </p:cNvPr>
          <p:cNvSpPr/>
          <p:nvPr/>
        </p:nvSpPr>
        <p:spPr>
          <a:xfrm>
            <a:off x="3739560" y="3655407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F60CDF-08CD-3702-6F26-24D8756545D6}"/>
              </a:ext>
            </a:extLst>
          </p:cNvPr>
          <p:cNvSpPr/>
          <p:nvPr/>
        </p:nvSpPr>
        <p:spPr>
          <a:xfrm>
            <a:off x="3739560" y="5284360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3310E0D-23AB-1E54-5995-ADD4537B3B7E}"/>
              </a:ext>
            </a:extLst>
          </p:cNvPr>
          <p:cNvSpPr/>
          <p:nvPr/>
        </p:nvSpPr>
        <p:spPr>
          <a:xfrm>
            <a:off x="5416069" y="3634899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C4F989-EFCB-0A7A-66A1-50A5FE686981}"/>
              </a:ext>
            </a:extLst>
          </p:cNvPr>
          <p:cNvSpPr/>
          <p:nvPr/>
        </p:nvSpPr>
        <p:spPr>
          <a:xfrm>
            <a:off x="5416069" y="5263852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5CCE10-02D4-3EEC-B1BF-22532A272176}"/>
              </a:ext>
            </a:extLst>
          </p:cNvPr>
          <p:cNvSpPr/>
          <p:nvPr/>
        </p:nvSpPr>
        <p:spPr>
          <a:xfrm>
            <a:off x="6208331" y="3655407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DFE441D-34FD-F0CA-8E63-EC7B8BFF326F}"/>
              </a:ext>
            </a:extLst>
          </p:cNvPr>
          <p:cNvSpPr/>
          <p:nvPr/>
        </p:nvSpPr>
        <p:spPr>
          <a:xfrm>
            <a:off x="6208331" y="5284360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8F3B45-BB89-7431-1609-5B84F2555F93}"/>
              </a:ext>
            </a:extLst>
          </p:cNvPr>
          <p:cNvSpPr/>
          <p:nvPr/>
        </p:nvSpPr>
        <p:spPr>
          <a:xfrm>
            <a:off x="7488491" y="3634899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7F8C20-05F1-485E-7F3F-FD39BB48491D}"/>
              </a:ext>
            </a:extLst>
          </p:cNvPr>
          <p:cNvSpPr/>
          <p:nvPr/>
        </p:nvSpPr>
        <p:spPr>
          <a:xfrm>
            <a:off x="7488491" y="5263852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48DF50-3778-7773-4905-02B206343ECB}"/>
              </a:ext>
            </a:extLst>
          </p:cNvPr>
          <p:cNvSpPr/>
          <p:nvPr/>
        </p:nvSpPr>
        <p:spPr>
          <a:xfrm>
            <a:off x="9560913" y="3667389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681C40-35B4-90D5-B9EA-9A5F234FE730}"/>
              </a:ext>
            </a:extLst>
          </p:cNvPr>
          <p:cNvSpPr/>
          <p:nvPr/>
        </p:nvSpPr>
        <p:spPr>
          <a:xfrm>
            <a:off x="9560913" y="5296342"/>
            <a:ext cx="180000" cy="179622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1A854C-9AEB-E65F-7D05-8875D117B77D}"/>
              </a:ext>
            </a:extLst>
          </p:cNvPr>
          <p:cNvSpPr/>
          <p:nvPr/>
        </p:nvSpPr>
        <p:spPr>
          <a:xfrm>
            <a:off x="829733" y="9119047"/>
            <a:ext cx="1744134" cy="64147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4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3.5 Full diagram of MTAN - 2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AFBEED-7624-2B95-6BF1-1F50508429CF}"/>
              </a:ext>
            </a:extLst>
          </p:cNvPr>
          <p:cNvGrpSpPr/>
          <p:nvPr/>
        </p:nvGrpSpPr>
        <p:grpSpPr>
          <a:xfrm>
            <a:off x="282632" y="1759504"/>
            <a:ext cx="10756843" cy="7740096"/>
            <a:chOff x="282632" y="1759504"/>
            <a:chExt cx="11637819" cy="811601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0A198B8-D899-EC8E-ECC4-FED246BE7FA3}"/>
                </a:ext>
              </a:extLst>
            </p:cNvPr>
            <p:cNvGrpSpPr/>
            <p:nvPr/>
          </p:nvGrpSpPr>
          <p:grpSpPr>
            <a:xfrm>
              <a:off x="282632" y="1759504"/>
              <a:ext cx="11637819" cy="8116016"/>
              <a:chOff x="-1" y="1461609"/>
              <a:chExt cx="12696826" cy="9948977"/>
            </a:xfrm>
          </p:grpSpPr>
          <p:pic>
            <p:nvPicPr>
              <p:cNvPr id="29" name="그림 28" descr="텍스트, 도표, 평면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D5FA177-F2A2-DDB5-D2D6-5B3F64CB95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b="82895"/>
              <a:stretch/>
            </p:blipFill>
            <p:spPr>
              <a:xfrm>
                <a:off x="0" y="1461609"/>
                <a:ext cx="12696825" cy="1697701"/>
              </a:xfrm>
              <a:prstGeom prst="rect">
                <a:avLst/>
              </a:prstGeom>
            </p:spPr>
          </p:pic>
          <p:pic>
            <p:nvPicPr>
              <p:cNvPr id="30" name="그림 29" descr="텍스트, 도표, 평면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F14E5C1-CBE6-01BD-C650-7EE13F991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t="15745" b="42047"/>
              <a:stretch/>
            </p:blipFill>
            <p:spPr>
              <a:xfrm>
                <a:off x="0" y="3048929"/>
                <a:ext cx="12696825" cy="4189141"/>
              </a:xfrm>
              <a:prstGeom prst="rect">
                <a:avLst/>
              </a:prstGeom>
            </p:spPr>
          </p:pic>
          <p:pic>
            <p:nvPicPr>
              <p:cNvPr id="31" name="그림 30" descr="텍스트, 도표, 평면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3B62D65-8FCA-2925-B98F-603A71BE1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t="57792"/>
              <a:stretch/>
            </p:blipFill>
            <p:spPr>
              <a:xfrm>
                <a:off x="-1" y="7221445"/>
                <a:ext cx="12696825" cy="4189141"/>
              </a:xfrm>
              <a:prstGeom prst="rect">
                <a:avLst/>
              </a:prstGeom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D2BFD8-5F36-771D-B911-ACA8B0A29ED5}"/>
                </a:ext>
              </a:extLst>
            </p:cNvPr>
            <p:cNvSpPr/>
            <p:nvPr/>
          </p:nvSpPr>
          <p:spPr>
            <a:xfrm>
              <a:off x="6959600" y="9144000"/>
              <a:ext cx="4368800" cy="73152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폰트, 스케치, 친필, 화이트이(가) 표시된 사진&#10;&#10;자동 생성된 설명">
            <a:extLst>
              <a:ext uri="{FF2B5EF4-FFF2-40B4-BE49-F238E27FC236}">
                <a16:creationId xmlns:a16="http://schemas.microsoft.com/office/drawing/2014/main" id="{69467D2D-2C09-9BB8-AE47-092B4B028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7" y="4641051"/>
            <a:ext cx="3321050" cy="693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E4DA85-0083-89E1-3D7F-5B5FC8397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8542" y="5589655"/>
            <a:ext cx="6400800" cy="7524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6E01DF2-BA03-7C16-1EE2-A638609E2416}"/>
              </a:ext>
            </a:extLst>
          </p:cNvPr>
          <p:cNvSpPr/>
          <p:nvPr/>
        </p:nvSpPr>
        <p:spPr>
          <a:xfrm>
            <a:off x="3318933" y="4987565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4DDF80-F9EE-1FE1-37EA-6638599737F5}"/>
              </a:ext>
            </a:extLst>
          </p:cNvPr>
          <p:cNvSpPr/>
          <p:nvPr/>
        </p:nvSpPr>
        <p:spPr>
          <a:xfrm>
            <a:off x="3318933" y="345804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084BD1-60C5-A9A1-0FA4-9EDCB3247BB8}"/>
              </a:ext>
            </a:extLst>
          </p:cNvPr>
          <p:cNvSpPr/>
          <p:nvPr/>
        </p:nvSpPr>
        <p:spPr>
          <a:xfrm>
            <a:off x="4882199" y="4985137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B06CF9-7A14-7102-941F-F5335F76A47B}"/>
              </a:ext>
            </a:extLst>
          </p:cNvPr>
          <p:cNvSpPr/>
          <p:nvPr/>
        </p:nvSpPr>
        <p:spPr>
          <a:xfrm>
            <a:off x="4882199" y="3455615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1E7653-2F24-77E2-093E-5025FD178112}"/>
              </a:ext>
            </a:extLst>
          </p:cNvPr>
          <p:cNvSpPr/>
          <p:nvPr/>
        </p:nvSpPr>
        <p:spPr>
          <a:xfrm>
            <a:off x="6789367" y="4979575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E68EEB1-E609-3715-C778-BBCD1AFF65E6}"/>
              </a:ext>
            </a:extLst>
          </p:cNvPr>
          <p:cNvSpPr/>
          <p:nvPr/>
        </p:nvSpPr>
        <p:spPr>
          <a:xfrm>
            <a:off x="6789367" y="345005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B3689A-5057-874E-B002-7117F51238EA}"/>
              </a:ext>
            </a:extLst>
          </p:cNvPr>
          <p:cNvSpPr/>
          <p:nvPr/>
        </p:nvSpPr>
        <p:spPr>
          <a:xfrm>
            <a:off x="8707328" y="4979575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3AC05E7-E111-3646-2E11-D010B9CD8F22}"/>
              </a:ext>
            </a:extLst>
          </p:cNvPr>
          <p:cNvSpPr/>
          <p:nvPr/>
        </p:nvSpPr>
        <p:spPr>
          <a:xfrm>
            <a:off x="8707328" y="345005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D55605-091F-0CBE-35A1-A9301752AAB1}"/>
              </a:ext>
            </a:extLst>
          </p:cNvPr>
          <p:cNvSpPr/>
          <p:nvPr/>
        </p:nvSpPr>
        <p:spPr>
          <a:xfrm>
            <a:off x="5896930" y="4987565"/>
            <a:ext cx="468000" cy="468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E525E17-046A-A515-8544-2A6CC0A35DDB}"/>
              </a:ext>
            </a:extLst>
          </p:cNvPr>
          <p:cNvSpPr/>
          <p:nvPr/>
        </p:nvSpPr>
        <p:spPr>
          <a:xfrm>
            <a:off x="5896930" y="3458043"/>
            <a:ext cx="468000" cy="468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FD06C6-5110-EC21-40D3-17B1545E1651}"/>
              </a:ext>
            </a:extLst>
          </p:cNvPr>
          <p:cNvSpPr/>
          <p:nvPr/>
        </p:nvSpPr>
        <p:spPr>
          <a:xfrm>
            <a:off x="11759613" y="4837385"/>
            <a:ext cx="468000" cy="468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8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3.5 Full diagram of MTAN - 3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198B8-D899-EC8E-ECC4-FED246BE7FA3}"/>
              </a:ext>
            </a:extLst>
          </p:cNvPr>
          <p:cNvGrpSpPr/>
          <p:nvPr/>
        </p:nvGrpSpPr>
        <p:grpSpPr>
          <a:xfrm>
            <a:off x="282633" y="1759504"/>
            <a:ext cx="9166168" cy="6537829"/>
            <a:chOff x="-1" y="1461609"/>
            <a:chExt cx="12696826" cy="9948977"/>
          </a:xfrm>
        </p:grpSpPr>
        <p:pic>
          <p:nvPicPr>
            <p:cNvPr id="29" name="그림 28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2D5FA177-F2A2-DDB5-D2D6-5B3F64CB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b="82895"/>
            <a:stretch/>
          </p:blipFill>
          <p:spPr>
            <a:xfrm>
              <a:off x="0" y="1461609"/>
              <a:ext cx="12696825" cy="1697701"/>
            </a:xfrm>
            <a:prstGeom prst="rect">
              <a:avLst/>
            </a:prstGeom>
          </p:spPr>
        </p:pic>
        <p:pic>
          <p:nvPicPr>
            <p:cNvPr id="30" name="그림 29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5F14E5C1-CBE6-01BD-C650-7EE13F991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15745" b="42047"/>
            <a:stretch/>
          </p:blipFill>
          <p:spPr>
            <a:xfrm>
              <a:off x="0" y="3048929"/>
              <a:ext cx="12696825" cy="4189141"/>
            </a:xfrm>
            <a:prstGeom prst="rect">
              <a:avLst/>
            </a:prstGeom>
          </p:spPr>
        </p:pic>
        <p:pic>
          <p:nvPicPr>
            <p:cNvPr id="31" name="그림 30" descr="텍스트, 도표, 평면도, 스크린샷이(가) 표시된 사진&#10;&#10;자동 생성된 설명">
              <a:extLst>
                <a:ext uri="{FF2B5EF4-FFF2-40B4-BE49-F238E27FC236}">
                  <a16:creationId xmlns:a16="http://schemas.microsoft.com/office/drawing/2014/main" id="{83B62D65-8FCA-2925-B98F-603A71BE1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57792"/>
            <a:stretch/>
          </p:blipFill>
          <p:spPr>
            <a:xfrm>
              <a:off x="-1" y="7221445"/>
              <a:ext cx="12696825" cy="4189141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5F0C1BB-B7E1-4785-1537-8DF4463B3CF8}"/>
              </a:ext>
            </a:extLst>
          </p:cNvPr>
          <p:cNvGrpSpPr/>
          <p:nvPr/>
        </p:nvGrpSpPr>
        <p:grpSpPr>
          <a:xfrm>
            <a:off x="10154739" y="2445052"/>
            <a:ext cx="6485465" cy="4876206"/>
            <a:chOff x="9680637" y="3329988"/>
            <a:chExt cx="6485465" cy="48762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7D2930-568D-70B2-F2AF-E6B94ED6853A}"/>
                </a:ext>
              </a:extLst>
            </p:cNvPr>
            <p:cNvSpPr txBox="1"/>
            <p:nvPr/>
          </p:nvSpPr>
          <p:spPr>
            <a:xfrm>
              <a:off x="9731435" y="3329988"/>
              <a:ext cx="643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Loss</a:t>
              </a:r>
              <a:r>
                <a:rPr lang="ko-KR" altLang="en-US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Function</a:t>
              </a:r>
              <a:endPara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pic>
          <p:nvPicPr>
            <p:cNvPr id="27" name="그림 26" descr="텍스트, 폰트, 화이트, 그래픽이(가) 표시된 사진&#10;&#10;자동 생성된 설명">
              <a:extLst>
                <a:ext uri="{FF2B5EF4-FFF2-40B4-BE49-F238E27FC236}">
                  <a16:creationId xmlns:a16="http://schemas.microsoft.com/office/drawing/2014/main" id="{6F9AE3F8-539E-59FD-A828-F21FAB1F5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1435" y="3914763"/>
              <a:ext cx="4560298" cy="1120073"/>
            </a:xfrm>
            <a:prstGeom prst="rect">
              <a:avLst/>
            </a:prstGeom>
          </p:spPr>
        </p:pic>
        <p:pic>
          <p:nvPicPr>
            <p:cNvPr id="33" name="그림 32" descr="텍스트, 폰트, 화이트, 친필이(가) 표시된 사진&#10;&#10;자동 생성된 설명">
              <a:extLst>
                <a:ext uri="{FF2B5EF4-FFF2-40B4-BE49-F238E27FC236}">
                  <a16:creationId xmlns:a16="http://schemas.microsoft.com/office/drawing/2014/main" id="{C0A93A69-C5D9-7A02-3721-D24984DF2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1433" y="5030689"/>
              <a:ext cx="5919008" cy="1049469"/>
            </a:xfrm>
            <a:prstGeom prst="rect">
              <a:avLst/>
            </a:prstGeom>
          </p:spPr>
        </p:pic>
        <p:pic>
          <p:nvPicPr>
            <p:cNvPr id="35" name="그림 34" descr="텍스트, 폰트, 화이트, 친필이(가) 표시된 사진&#10;&#10;자동 생성된 설명">
              <a:extLst>
                <a:ext uri="{FF2B5EF4-FFF2-40B4-BE49-F238E27FC236}">
                  <a16:creationId xmlns:a16="http://schemas.microsoft.com/office/drawing/2014/main" id="{3E92CA5A-3FA7-DBC1-E066-1D05158D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67" y="6092064"/>
              <a:ext cx="6304434" cy="1049034"/>
            </a:xfrm>
            <a:prstGeom prst="rect">
              <a:avLst/>
            </a:prstGeom>
          </p:spPr>
        </p:pic>
        <p:pic>
          <p:nvPicPr>
            <p:cNvPr id="37" name="그림 36" descr="폰트, 텍스트, 화이트, 친필이(가) 표시된 사진&#10;&#10;자동 생성된 설명">
              <a:extLst>
                <a:ext uri="{FF2B5EF4-FFF2-40B4-BE49-F238E27FC236}">
                  <a16:creationId xmlns:a16="http://schemas.microsoft.com/office/drawing/2014/main" id="{07615EF0-C073-9AC6-1031-CB61CF6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0637" y="7195204"/>
              <a:ext cx="6304432" cy="1010990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4ED8EEF-2FBA-1FF0-273F-80D577FEC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0910" y="8489882"/>
            <a:ext cx="12553950" cy="15049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49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367247" y="99750"/>
            <a:ext cx="7261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Table</a:t>
            </a:r>
            <a:r>
              <a:rPr lang="ko-KR" altLang="en-US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of</a:t>
            </a:r>
            <a:r>
              <a:rPr lang="ko-KR" altLang="en-US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Contents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A229-C69A-4F14-A69F-C8D6D497C424}"/>
              </a:ext>
            </a:extLst>
          </p:cNvPr>
          <p:cNvSpPr txBox="1"/>
          <p:nvPr/>
        </p:nvSpPr>
        <p:spPr>
          <a:xfrm>
            <a:off x="4590078" y="2604343"/>
            <a:ext cx="9107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Why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Multi-task Learning?</a:t>
            </a:r>
          </a:p>
          <a:p>
            <a:pPr marL="742950" indent="-742950" algn="ctr">
              <a:buAutoNum type="arabicPeriod"/>
            </a:pPr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Overview of the model idea</a:t>
            </a:r>
          </a:p>
          <a:p>
            <a:pPr marL="742950" indent="-742950" algn="ctr">
              <a:buAutoNum type="arabicPeriod"/>
            </a:pPr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Details of the model idea</a:t>
            </a:r>
          </a:p>
          <a:p>
            <a:pPr marL="742950" indent="-742950" algn="ctr">
              <a:buAutoNum type="arabicPeriod"/>
            </a:pPr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 performance &amp; Conclusion</a:t>
            </a:r>
          </a:p>
          <a:p>
            <a:pPr marL="742950" indent="-742950" algn="ctr">
              <a:buAutoNum type="arabicPeriod"/>
            </a:pPr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Discussion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FA0D9-D059-A124-57E0-3F7B752AFCD2}"/>
              </a:ext>
            </a:extLst>
          </p:cNvPr>
          <p:cNvSpPr txBox="1"/>
          <p:nvPr/>
        </p:nvSpPr>
        <p:spPr>
          <a:xfrm>
            <a:off x="199504" y="4817496"/>
            <a:ext cx="819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Model performance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86347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4.0 ** Datasets 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36FFA4-D7EB-37F2-4497-7E8269A37062}"/>
              </a:ext>
            </a:extLst>
          </p:cNvPr>
          <p:cNvGrpSpPr/>
          <p:nvPr/>
        </p:nvGrpSpPr>
        <p:grpSpPr>
          <a:xfrm>
            <a:off x="5749830" y="1921942"/>
            <a:ext cx="5982813" cy="3221558"/>
            <a:chOff x="164955" y="1672175"/>
            <a:chExt cx="7426525" cy="422349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8B5F0AA-2A63-C954-A20E-C6AA7BC36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955" y="1672175"/>
              <a:ext cx="7426525" cy="370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8A71D7-2CC3-F376-707E-7A93D9425C23}"/>
                </a:ext>
              </a:extLst>
            </p:cNvPr>
            <p:cNvSpPr txBox="1"/>
            <p:nvPr/>
          </p:nvSpPr>
          <p:spPr>
            <a:xfrm>
              <a:off x="164955" y="5372445"/>
              <a:ext cx="7426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CityScapes</a:t>
              </a:r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datasets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B0278B-9E58-78D2-19B3-259842569737}"/>
              </a:ext>
            </a:extLst>
          </p:cNvPr>
          <p:cNvGrpSpPr/>
          <p:nvPr/>
        </p:nvGrpSpPr>
        <p:grpSpPr>
          <a:xfrm>
            <a:off x="2731721" y="5610605"/>
            <a:ext cx="12019032" cy="4209289"/>
            <a:chOff x="4865321" y="5430493"/>
            <a:chExt cx="12019032" cy="4209289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5CBBD511-45CD-A0AD-4201-5E259085E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21" y="5430493"/>
              <a:ext cx="12019032" cy="368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2F8B77-8A16-8183-85CD-F6F882DE6B11}"/>
                </a:ext>
              </a:extLst>
            </p:cNvPr>
            <p:cNvSpPr txBox="1"/>
            <p:nvPr/>
          </p:nvSpPr>
          <p:spPr>
            <a:xfrm>
              <a:off x="4865321" y="9116562"/>
              <a:ext cx="1201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NYUv2 datasets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11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 descr="스크린샷, 텍스트, 다채로움, 예술이(가) 표시된 사진&#10;&#10;자동 생성된 설명">
            <a:extLst>
              <a:ext uri="{FF2B5EF4-FFF2-40B4-BE49-F238E27FC236}">
                <a16:creationId xmlns:a16="http://schemas.microsoft.com/office/drawing/2014/main" id="{035E7866-1CE9-6265-4279-4C82A8AF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62" y="1787525"/>
            <a:ext cx="13440305" cy="7135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F5F65-C7F9-2A5D-4A0C-251C2CEE4290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4.1 Results on Image-to-Image Predictions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97C79-A178-4711-F9B2-2623FDF72568}"/>
              </a:ext>
            </a:extLst>
          </p:cNvPr>
          <p:cNvSpPr txBox="1"/>
          <p:nvPr/>
        </p:nvSpPr>
        <p:spPr>
          <a:xfrm>
            <a:off x="1782762" y="8922635"/>
            <a:ext cx="13440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CityScapes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validation results on 7-classes semantic labelling </a:t>
            </a:r>
          </a:p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and depth estimation, trained with equal weighting.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97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3F10A4BE-9CA5-5B22-9EF9-22D01106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82" y="1872191"/>
            <a:ext cx="10073217" cy="707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15190-8C37-AFFE-4FA1-D4C617D2A13E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4.1 Results on Image-to-Image Predictions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2A8A6-8E9C-DF5F-31F0-1D82BE0BE0BE}"/>
              </a:ext>
            </a:extLst>
          </p:cNvPr>
          <p:cNvSpPr txBox="1"/>
          <p:nvPr/>
        </p:nvSpPr>
        <p:spPr>
          <a:xfrm>
            <a:off x="778452" y="9067251"/>
            <a:ext cx="1580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Visualization of the first layer of 7-classes semantic and depth attention features of MTAN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5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4.1 Results on Image-to-Image Predictions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BBB1EA-C507-065A-17D8-6CDD60592EAF}"/>
              </a:ext>
            </a:extLst>
          </p:cNvPr>
          <p:cNvGrpSpPr/>
          <p:nvPr/>
        </p:nvGrpSpPr>
        <p:grpSpPr>
          <a:xfrm>
            <a:off x="330346" y="2123629"/>
            <a:ext cx="16622834" cy="7275594"/>
            <a:chOff x="330346" y="1580540"/>
            <a:chExt cx="16622834" cy="7275594"/>
          </a:xfrm>
        </p:grpSpPr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C67AB195-8D71-7AD9-EA7B-E8A7EAFE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346" y="2411537"/>
              <a:ext cx="8132937" cy="6444597"/>
            </a:xfrm>
            <a:prstGeom prst="rect">
              <a:avLst/>
            </a:prstGeom>
          </p:spPr>
        </p:pic>
        <p:pic>
          <p:nvPicPr>
            <p:cNvPr id="13" name="그림 12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A959451-E372-E58B-ABDF-2FAAC60C2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355" y="2411537"/>
              <a:ext cx="8196825" cy="502364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275683-4B84-17D1-AFFA-84DFDE24C893}"/>
                </a:ext>
              </a:extLst>
            </p:cNvPr>
            <p:cNvSpPr txBox="1"/>
            <p:nvPr/>
          </p:nvSpPr>
          <p:spPr>
            <a:xfrm>
              <a:off x="330346" y="1580540"/>
              <a:ext cx="8132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7-class semantic segmentation and depth estimation results of </a:t>
              </a:r>
              <a:r>
                <a:rPr lang="en-US" altLang="ko-KR" sz="2400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CityScapes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validation datasets</a:t>
              </a:r>
              <a:endPara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42BD-7214-D568-7140-C7276E585291}"/>
                </a:ext>
              </a:extLst>
            </p:cNvPr>
            <p:cNvSpPr txBox="1"/>
            <p:nvPr/>
          </p:nvSpPr>
          <p:spPr>
            <a:xfrm>
              <a:off x="8756355" y="1580540"/>
              <a:ext cx="8196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Validation performance curves on the NYUv2 dataset</a:t>
              </a:r>
              <a:b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</a:b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(semantics, depth, </a:t>
              </a:r>
              <a:r>
                <a:rPr lang="en-US" altLang="ko-KR" sz="2400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normals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, from left to right)</a:t>
              </a:r>
              <a:endPara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7F859F-D758-28FE-A091-94308FD45A5A}"/>
                  </a:ext>
                </a:extLst>
              </p14:cNvPr>
              <p14:cNvContentPartPr/>
              <p14:nvPr/>
            </p14:nvContentPartPr>
            <p14:xfrm>
              <a:off x="5062173" y="8889333"/>
              <a:ext cx="5407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7F859F-D758-28FE-A091-94308FD45A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8533" y="8781333"/>
                <a:ext cx="64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B9BC48C-952D-E072-04D8-F085913EF085}"/>
                  </a:ext>
                </a:extLst>
              </p14:cNvPr>
              <p14:cNvContentPartPr/>
              <p14:nvPr/>
            </p14:nvContentPartPr>
            <p14:xfrm>
              <a:off x="5909253" y="8602053"/>
              <a:ext cx="5400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B9BC48C-952D-E072-04D8-F085913EF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5613" y="8494053"/>
                <a:ext cx="64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30993C3-6CB5-7829-D2D7-B1061280AAD1}"/>
                  </a:ext>
                </a:extLst>
              </p14:cNvPr>
              <p14:cNvContentPartPr/>
              <p14:nvPr/>
            </p14:nvContentPartPr>
            <p14:xfrm>
              <a:off x="6772533" y="7010133"/>
              <a:ext cx="6253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30993C3-6CB5-7829-D2D7-B1061280AA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8893" y="6902133"/>
                <a:ext cx="73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39497BF-7806-9990-69DA-DD9218051FE9}"/>
                  </a:ext>
                </a:extLst>
              </p14:cNvPr>
              <p14:cNvContentPartPr/>
              <p14:nvPr/>
            </p14:nvContentPartPr>
            <p14:xfrm>
              <a:off x="7754973" y="7010133"/>
              <a:ext cx="5065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39497BF-7806-9990-69DA-DD9218051F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1333" y="6902133"/>
                <a:ext cx="614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B0E3F81-E027-4B10-804E-43DCD29AD2A5}"/>
                  </a:ext>
                </a:extLst>
              </p14:cNvPr>
              <p14:cNvContentPartPr/>
              <p14:nvPr/>
            </p14:nvContentPartPr>
            <p14:xfrm>
              <a:off x="6755973" y="8705373"/>
              <a:ext cx="1527840" cy="66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B0E3F81-E027-4B10-804E-43DCD29AD2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6973" y="8696373"/>
                <a:ext cx="15454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A066EE4-656D-E496-EC58-1F73D4FA7B2D}"/>
                  </a:ext>
                </a:extLst>
              </p14:cNvPr>
              <p14:cNvContentPartPr/>
              <p14:nvPr/>
            </p14:nvContentPartPr>
            <p14:xfrm>
              <a:off x="5621253" y="-779547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A066EE4-656D-E496-EC58-1F73D4FA7B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12613" y="-7885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6071FA13-4469-F5F4-E004-2AD028D36D33}"/>
              </a:ext>
            </a:extLst>
          </p:cNvPr>
          <p:cNvSpPr/>
          <p:nvPr/>
        </p:nvSpPr>
        <p:spPr>
          <a:xfrm>
            <a:off x="423334" y="3357565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2C88002-80EF-77D8-E4DF-C9E0A113451E}"/>
              </a:ext>
            </a:extLst>
          </p:cNvPr>
          <p:cNvSpPr/>
          <p:nvPr/>
        </p:nvSpPr>
        <p:spPr>
          <a:xfrm>
            <a:off x="423334" y="8688746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68325-0B06-18C0-49B1-04FC25A49793}"/>
              </a:ext>
            </a:extLst>
          </p:cNvPr>
          <p:cNvSpPr txBox="1"/>
          <p:nvPr/>
        </p:nvSpPr>
        <p:spPr>
          <a:xfrm>
            <a:off x="8756354" y="8568226"/>
            <a:ext cx="819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Showing robustness to loss function weighting schemes on the Cross-Stitch Network &amp; MTAN</a:t>
            </a:r>
            <a:endParaRPr lang="ko-KR" altLang="en-US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211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708F7F0D-17C4-B180-C8BD-768A5DAE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26" y="2115443"/>
            <a:ext cx="14608705" cy="6337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FAE72-261E-ACC7-FBC1-937D3E2EFEB2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4.1 Results on Image-to-Image Predictions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BDD1C-EDB0-D2CA-9C2C-A03622CFFCF0}"/>
              </a:ext>
            </a:extLst>
          </p:cNvPr>
          <p:cNvSpPr txBox="1"/>
          <p:nvPr/>
        </p:nvSpPr>
        <p:spPr>
          <a:xfrm>
            <a:off x="1358126" y="8453301"/>
            <a:ext cx="1460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13-classes semantic segmentation, depth estimation, and surface normal prediction results on the NYUv2 validation dataset.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01D6DCD-B6C1-00B1-D93D-FC826FD00B08}"/>
                  </a:ext>
                </a:extLst>
              </p14:cNvPr>
              <p14:cNvContentPartPr/>
              <p14:nvPr/>
            </p14:nvContentPartPr>
            <p14:xfrm>
              <a:off x="3589413" y="7907613"/>
              <a:ext cx="1240200" cy="18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01D6DCD-B6C1-00B1-D93D-FC826FD00B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5773" y="7799613"/>
                <a:ext cx="1347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ACB5CBD-66D9-EBBA-0262-6B47B4925AB6}"/>
                  </a:ext>
                </a:extLst>
              </p14:cNvPr>
              <p14:cNvContentPartPr/>
              <p14:nvPr/>
            </p14:nvContentPartPr>
            <p14:xfrm>
              <a:off x="7738053" y="7636533"/>
              <a:ext cx="5230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ACB5CBD-66D9-EBBA-0262-6B47B4925A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4413" y="7528533"/>
                <a:ext cx="630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574BC0F-63B8-D5BE-E08C-1107F897D9AB}"/>
                  </a:ext>
                </a:extLst>
              </p14:cNvPr>
              <p14:cNvContentPartPr/>
              <p14:nvPr/>
            </p14:nvContentPartPr>
            <p14:xfrm>
              <a:off x="8719773" y="7890333"/>
              <a:ext cx="489600" cy="17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574BC0F-63B8-D5BE-E08C-1107F897D9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6133" y="7782333"/>
                <a:ext cx="597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4D1DA26-B33D-F5D9-6832-3767FD2F4141}"/>
                  </a:ext>
                </a:extLst>
              </p14:cNvPr>
              <p14:cNvContentPartPr/>
              <p14:nvPr/>
            </p14:nvContentPartPr>
            <p14:xfrm>
              <a:off x="9685293" y="7636533"/>
              <a:ext cx="608040" cy="16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4D1DA26-B33D-F5D9-6832-3767FD2F41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31653" y="7528533"/>
                <a:ext cx="715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186EC95-128F-BB48-A442-9916CB1AB3EE}"/>
                  </a:ext>
                </a:extLst>
              </p14:cNvPr>
              <p14:cNvContentPartPr/>
              <p14:nvPr/>
            </p14:nvContentPartPr>
            <p14:xfrm>
              <a:off x="10667733" y="8160333"/>
              <a:ext cx="640800" cy="18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186EC95-128F-BB48-A442-9916CB1AB3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14093" y="8052333"/>
                <a:ext cx="748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DF49C45-1762-F1F5-98EF-263F6A92BD70}"/>
                  </a:ext>
                </a:extLst>
              </p14:cNvPr>
              <p14:cNvContentPartPr/>
              <p14:nvPr/>
            </p14:nvContentPartPr>
            <p14:xfrm>
              <a:off x="11666373" y="7907613"/>
              <a:ext cx="540360" cy="17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DF49C45-1762-F1F5-98EF-263F6A92BD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12373" y="7799613"/>
                <a:ext cx="648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BB02322-F6A0-240B-610D-70180FEDEA3A}"/>
                  </a:ext>
                </a:extLst>
              </p14:cNvPr>
              <p14:cNvContentPartPr/>
              <p14:nvPr/>
            </p14:nvContentPartPr>
            <p14:xfrm>
              <a:off x="12614973" y="7636533"/>
              <a:ext cx="5230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BB02322-F6A0-240B-610D-70180FEDEA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61333" y="7528533"/>
                <a:ext cx="630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93CBCFB-32E3-555C-10B0-9DE1F99B9329}"/>
                  </a:ext>
                </a:extLst>
              </p14:cNvPr>
              <p14:cNvContentPartPr/>
              <p14:nvPr/>
            </p14:nvContentPartPr>
            <p14:xfrm>
              <a:off x="13546293" y="7636533"/>
              <a:ext cx="50652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93CBCFB-32E3-555C-10B0-9DE1F99B93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492293" y="7528533"/>
                <a:ext cx="614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C5A2990-197A-68BF-6B76-18846601B051}"/>
                  </a:ext>
                </a:extLst>
              </p14:cNvPr>
              <p14:cNvContentPartPr/>
              <p14:nvPr/>
            </p14:nvContentPartPr>
            <p14:xfrm>
              <a:off x="14409573" y="7889973"/>
              <a:ext cx="506880" cy="18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C5A2990-197A-68BF-6B76-18846601B0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355573" y="7781973"/>
                <a:ext cx="614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9013A16-5948-07D9-B3C7-5F07D6E8449A}"/>
                  </a:ext>
                </a:extLst>
              </p14:cNvPr>
              <p14:cNvContentPartPr/>
              <p14:nvPr/>
            </p14:nvContentPartPr>
            <p14:xfrm>
              <a:off x="15307053" y="7907613"/>
              <a:ext cx="48960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9013A16-5948-07D9-B3C7-5F07D6E844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53053" y="7799613"/>
                <a:ext cx="597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98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BB9A2-D913-0254-9D4F-96D7F4EC5F32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4.1 Results on Image-to-Image Predictions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E3C91B-49FF-8F1A-7CED-DC3CA2095AC7}"/>
              </a:ext>
            </a:extLst>
          </p:cNvPr>
          <p:cNvGrpSpPr/>
          <p:nvPr/>
        </p:nvGrpSpPr>
        <p:grpSpPr>
          <a:xfrm>
            <a:off x="458784" y="3452843"/>
            <a:ext cx="16346610" cy="4473512"/>
            <a:chOff x="526518" y="1817685"/>
            <a:chExt cx="16346610" cy="44735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3F87B37-9F0A-A38C-ECBE-782094DE5ADC}"/>
                </a:ext>
              </a:extLst>
            </p:cNvPr>
            <p:cNvGrpSpPr/>
            <p:nvPr/>
          </p:nvGrpSpPr>
          <p:grpSpPr>
            <a:xfrm>
              <a:off x="526518" y="1817685"/>
              <a:ext cx="16346610" cy="4473512"/>
              <a:chOff x="526518" y="1817685"/>
              <a:chExt cx="16346610" cy="4473512"/>
            </a:xfrm>
          </p:grpSpPr>
          <p:pic>
            <p:nvPicPr>
              <p:cNvPr id="5" name="그림 4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1F9936EE-111C-E115-8FBB-5D2C61AE84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577"/>
              <a:stretch/>
            </p:blipFill>
            <p:spPr>
              <a:xfrm>
                <a:off x="4707467" y="1817686"/>
                <a:ext cx="12165661" cy="3871913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1C80F869-AF5D-69AE-7AED-2FDABEB55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4423"/>
              <a:stretch/>
            </p:blipFill>
            <p:spPr>
              <a:xfrm>
                <a:off x="526518" y="1817685"/>
                <a:ext cx="4180949" cy="387191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F8603A-B17C-8B15-4232-E488BD4A3F4F}"/>
                  </a:ext>
                </a:extLst>
              </p:cNvPr>
              <p:cNvSpPr txBox="1"/>
              <p:nvPr/>
            </p:nvSpPr>
            <p:spPr>
              <a:xfrm>
                <a:off x="526518" y="5825067"/>
                <a:ext cx="4180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CityScapes</a:t>
                </a:r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performance</a:t>
                </a:r>
                <a:endPara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F68357-1784-B066-371A-66B69C3F420A}"/>
                  </a:ext>
                </a:extLst>
              </p:cNvPr>
              <p:cNvSpPr txBox="1"/>
              <p:nvPr/>
            </p:nvSpPr>
            <p:spPr>
              <a:xfrm>
                <a:off x="4707467" y="5829532"/>
                <a:ext cx="121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Top-1 classification accuracy on the Visual Decathlon Challenge online test set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1901C00-ACD9-4B3F-ABB6-181417DF75C5}"/>
                    </a:ext>
                  </a:extLst>
                </p14:cNvPr>
                <p14:cNvContentPartPr/>
                <p14:nvPr/>
              </p14:nvContentPartPr>
              <p14:xfrm>
                <a:off x="5113293" y="5333253"/>
                <a:ext cx="1438200" cy="18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1901C00-ACD9-4B3F-ABB6-181417DF75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59653" y="5225253"/>
                  <a:ext cx="154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BB15E07-02DC-06F0-F94B-50860D6FE730}"/>
                    </a:ext>
                  </a:extLst>
                </p14:cNvPr>
                <p14:cNvContentPartPr/>
                <p14:nvPr/>
              </p14:nvContentPartPr>
              <p14:xfrm>
                <a:off x="15375093" y="4977933"/>
                <a:ext cx="60804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BB15E07-02DC-06F0-F94B-50860D6FE7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21093" y="4870293"/>
                  <a:ext cx="71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AE0FC89-D5D6-D5CE-2379-6CCB06DC5624}"/>
                    </a:ext>
                  </a:extLst>
                </p14:cNvPr>
                <p14:cNvContentPartPr/>
                <p14:nvPr/>
              </p14:nvContentPartPr>
              <p14:xfrm>
                <a:off x="15341253" y="5333253"/>
                <a:ext cx="675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AE0FC89-D5D6-D5CE-2379-6CCB06DC56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87613" y="5225253"/>
                  <a:ext cx="783000" cy="21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197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4.2 Summary of Results   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5DEB0E-12F6-5CC6-C909-6925AD0BC51D}"/>
              </a:ext>
            </a:extLst>
          </p:cNvPr>
          <p:cNvGrpSpPr/>
          <p:nvPr/>
        </p:nvGrpSpPr>
        <p:grpSpPr>
          <a:xfrm>
            <a:off x="1030744" y="2896960"/>
            <a:ext cx="14952134" cy="5726582"/>
            <a:chOff x="491066" y="1845733"/>
            <a:chExt cx="14952134" cy="57265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7065B-1354-5A35-FDD9-2E479F0D2664}"/>
                </a:ext>
              </a:extLst>
            </p:cNvPr>
            <p:cNvSpPr txBox="1"/>
            <p:nvPr/>
          </p:nvSpPr>
          <p:spPr>
            <a:xfrm>
              <a:off x="491066" y="1845733"/>
              <a:ext cx="2861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To</a:t>
              </a:r>
              <a:r>
                <a:rPr lang="ko-KR" altLang="en-US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 </a:t>
              </a:r>
              <a:r>
                <a:rPr lang="en-US" altLang="ko-KR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Sum Up,</a:t>
              </a:r>
              <a:endPara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D1A36D-8159-2AA6-5C4E-475873BCA3BB}"/>
                </a:ext>
              </a:extLst>
            </p:cNvPr>
            <p:cNvSpPr txBox="1"/>
            <p:nvPr/>
          </p:nvSpPr>
          <p:spPr>
            <a:xfrm>
              <a:off x="1642533" y="3048000"/>
              <a:ext cx="13800667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buFont typeface="+mj-ea"/>
                <a:buAutoNum type="circleNumDbPlain"/>
              </a:pPr>
              <a:r>
                <a:rPr lang="en-US" altLang="ko-KR" sz="36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CityScapes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와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NYUv2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각각 학습하는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개의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task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대해서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MTAN model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은 우수한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semantic segment performance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보였다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</a:p>
            <a:p>
              <a:pPr marL="742950" indent="-742950">
                <a:buFont typeface="+mj-ea"/>
                <a:buAutoNum type="circleNumDbPlain"/>
              </a:pPr>
              <a:endPara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742950" indent="-742950">
                <a:buFont typeface="+mj-ea"/>
                <a:buAutoNum type="circleNumDbPlain"/>
              </a:pP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Multi-task learning model 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중에서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parameter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개수 상의 유리함이 있으며 경쟁력 있는 성능을 보인다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</a:p>
            <a:p>
              <a:pPr marL="742950" indent="-742950">
                <a:buFont typeface="+mj-ea"/>
                <a:buAutoNum type="circleNumDbPlain"/>
              </a:pPr>
              <a:endPara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742950" indent="-742950">
                <a:buFont typeface="+mj-ea"/>
                <a:buAutoNum type="circleNumDbPlain"/>
              </a:pP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여러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loss function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대해서 성능이 좌우됨이 적어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model tuning 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과정에서 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loss function</a:t>
              </a:r>
              <a:r>
                <a:rPr lang="ko-KR" altLang="en-US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대한 고려를 줄일 수 있다</a:t>
              </a: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  <a:endPara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FA0D9-D059-A124-57E0-3F7B752AFCD2}"/>
              </a:ext>
            </a:extLst>
          </p:cNvPr>
          <p:cNvSpPr txBox="1"/>
          <p:nvPr/>
        </p:nvSpPr>
        <p:spPr>
          <a:xfrm>
            <a:off x="199504" y="4817496"/>
            <a:ext cx="819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54318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아시아헤드3" panose="02020600000000000000" pitchFamily="18" charset="-127"/>
                <a:ea typeface="a아시아헤드3" panose="02020600000000000000" pitchFamily="18" charset="-127"/>
              </a:rPr>
              <a:t>QnA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2F3FA67F-F470-E25B-9288-16457AC3EEA7}"/>
              </a:ext>
            </a:extLst>
          </p:cNvPr>
          <p:cNvSpPr/>
          <p:nvPr/>
        </p:nvSpPr>
        <p:spPr>
          <a:xfrm>
            <a:off x="2277534" y="2506134"/>
            <a:ext cx="12446000" cy="5960533"/>
          </a:xfrm>
          <a:custGeom>
            <a:avLst/>
            <a:gdLst>
              <a:gd name="connsiteX0" fmla="*/ 1123597 w 12446000"/>
              <a:gd name="connsiteY0" fmla="*/ 1982705 h 5960533"/>
              <a:gd name="connsiteX1" fmla="*/ 1619996 w 12446000"/>
              <a:gd name="connsiteY1" fmla="*/ 952995 h 5960533"/>
              <a:gd name="connsiteX2" fmla="*/ 4034866 w 12446000"/>
              <a:gd name="connsiteY2" fmla="*/ 717747 h 5960533"/>
              <a:gd name="connsiteX3" fmla="*/ 6469615 w 12446000"/>
              <a:gd name="connsiteY3" fmla="*/ 473531 h 5960533"/>
              <a:gd name="connsiteX4" fmla="*/ 7418334 w 12446000"/>
              <a:gd name="connsiteY4" fmla="*/ 27595 h 5960533"/>
              <a:gd name="connsiteX5" fmla="*/ 8594942 w 12446000"/>
              <a:gd name="connsiteY5" fmla="*/ 342316 h 5960533"/>
              <a:gd name="connsiteX6" fmla="*/ 10216955 w 12446000"/>
              <a:gd name="connsiteY6" fmla="*/ 95202 h 5960533"/>
              <a:gd name="connsiteX7" fmla="*/ 11039486 w 12446000"/>
              <a:gd name="connsiteY7" fmla="*/ 769350 h 5960533"/>
              <a:gd name="connsiteX8" fmla="*/ 12095091 w 12446000"/>
              <a:gd name="connsiteY8" fmla="*/ 1423629 h 5960533"/>
              <a:gd name="connsiteX9" fmla="*/ 12047843 w 12446000"/>
              <a:gd name="connsiteY9" fmla="*/ 2133098 h 5960533"/>
              <a:gd name="connsiteX10" fmla="*/ 12392989 w 12446000"/>
              <a:gd name="connsiteY10" fmla="*/ 3217859 h 5960533"/>
              <a:gd name="connsiteX11" fmla="*/ 10776161 w 12446000"/>
              <a:gd name="connsiteY11" fmla="*/ 4167405 h 5960533"/>
              <a:gd name="connsiteX12" fmla="*/ 10197365 w 12446000"/>
              <a:gd name="connsiteY12" fmla="*/ 4981046 h 5960533"/>
              <a:gd name="connsiteX13" fmla="*/ 8226748 w 12446000"/>
              <a:gd name="connsiteY13" fmla="*/ 5079560 h 5960533"/>
              <a:gd name="connsiteX14" fmla="*/ 6818506 w 12446000"/>
              <a:gd name="connsiteY14" fmla="*/ 5947563 h 5960533"/>
              <a:gd name="connsiteX15" fmla="*/ 4747918 w 12446000"/>
              <a:gd name="connsiteY15" fmla="*/ 5417738 h 5960533"/>
              <a:gd name="connsiteX16" fmla="*/ 1672143 w 12446000"/>
              <a:gd name="connsiteY16" fmla="*/ 4894259 h 5960533"/>
              <a:gd name="connsiteX17" fmla="*/ 319793 w 12446000"/>
              <a:gd name="connsiteY17" fmla="*/ 4311728 h 5960533"/>
              <a:gd name="connsiteX18" fmla="*/ 608759 w 12446000"/>
              <a:gd name="connsiteY18" fmla="*/ 3525406 h 5960533"/>
              <a:gd name="connsiteX19" fmla="*/ -1441 w 12446000"/>
              <a:gd name="connsiteY19" fmla="*/ 2718665 h 5960533"/>
              <a:gd name="connsiteX20" fmla="*/ 1112937 w 12446000"/>
              <a:gd name="connsiteY20" fmla="*/ 2001607 h 5960533"/>
              <a:gd name="connsiteX21" fmla="*/ 1123597 w 12446000"/>
              <a:gd name="connsiteY21" fmla="*/ 1982705 h 5960533"/>
              <a:gd name="connsiteX0" fmla="*/ 1276251 w 12446000"/>
              <a:gd name="connsiteY0" fmla="*/ 6435468 h 5960533"/>
              <a:gd name="connsiteX1" fmla="*/ 1110681 w 12446000"/>
              <a:gd name="connsiteY1" fmla="*/ 6601038 h 5960533"/>
              <a:gd name="connsiteX2" fmla="*/ 945111 w 12446000"/>
              <a:gd name="connsiteY2" fmla="*/ 6435468 h 5960533"/>
              <a:gd name="connsiteX3" fmla="*/ 1110681 w 12446000"/>
              <a:gd name="connsiteY3" fmla="*/ 6269898 h 5960533"/>
              <a:gd name="connsiteX4" fmla="*/ 1276251 w 12446000"/>
              <a:gd name="connsiteY4" fmla="*/ 6435468 h 5960533"/>
              <a:gd name="connsiteX0" fmla="*/ 1855177 w 12446000"/>
              <a:gd name="connsiteY0" fmla="*/ 6156099 h 5960533"/>
              <a:gd name="connsiteX1" fmla="*/ 1524036 w 12446000"/>
              <a:gd name="connsiteY1" fmla="*/ 6487240 h 5960533"/>
              <a:gd name="connsiteX2" fmla="*/ 1192895 w 12446000"/>
              <a:gd name="connsiteY2" fmla="*/ 6156099 h 5960533"/>
              <a:gd name="connsiteX3" fmla="*/ 1524036 w 12446000"/>
              <a:gd name="connsiteY3" fmla="*/ 5824958 h 5960533"/>
              <a:gd name="connsiteX4" fmla="*/ 1855177 w 12446000"/>
              <a:gd name="connsiteY4" fmla="*/ 6156099 h 5960533"/>
              <a:gd name="connsiteX0" fmla="*/ 2708459 w 12446000"/>
              <a:gd name="connsiteY0" fmla="*/ 5691303 h 5960533"/>
              <a:gd name="connsiteX1" fmla="*/ 2211748 w 12446000"/>
              <a:gd name="connsiteY1" fmla="*/ 6188014 h 5960533"/>
              <a:gd name="connsiteX2" fmla="*/ 1715037 w 12446000"/>
              <a:gd name="connsiteY2" fmla="*/ 5691303 h 5960533"/>
              <a:gd name="connsiteX3" fmla="*/ 2211748 w 12446000"/>
              <a:gd name="connsiteY3" fmla="*/ 5194592 h 5960533"/>
              <a:gd name="connsiteX4" fmla="*/ 2708459 w 12446000"/>
              <a:gd name="connsiteY4" fmla="*/ 5691303 h 5960533"/>
              <a:gd name="connsiteX0" fmla="*/ 1352061 w 12446000"/>
              <a:gd name="connsiteY0" fmla="*/ 3611779 h 5960533"/>
              <a:gd name="connsiteX1" fmla="*/ 622300 w 12446000"/>
              <a:gd name="connsiteY1" fmla="*/ 3501813 h 5960533"/>
              <a:gd name="connsiteX2" fmla="*/ 1995969 w 12446000"/>
              <a:gd name="connsiteY2" fmla="*/ 4815200 h 5960533"/>
              <a:gd name="connsiteX3" fmla="*/ 1676752 w 12446000"/>
              <a:gd name="connsiteY3" fmla="*/ 4867768 h 5960533"/>
              <a:gd name="connsiteX4" fmla="*/ 4747342 w 12446000"/>
              <a:gd name="connsiteY4" fmla="*/ 5393454 h 5960533"/>
              <a:gd name="connsiteX5" fmla="*/ 4554890 w 12446000"/>
              <a:gd name="connsiteY5" fmla="*/ 5153377 h 5960533"/>
              <a:gd name="connsiteX6" fmla="*/ 8305112 w 12446000"/>
              <a:gd name="connsiteY6" fmla="*/ 4794779 h 5960533"/>
              <a:gd name="connsiteX7" fmla="*/ 8228188 w 12446000"/>
              <a:gd name="connsiteY7" fmla="*/ 5058174 h 5960533"/>
              <a:gd name="connsiteX8" fmla="*/ 9832628 w 12446000"/>
              <a:gd name="connsiteY8" fmla="*/ 3167085 h 5960533"/>
              <a:gd name="connsiteX9" fmla="*/ 10769247 w 12446000"/>
              <a:gd name="connsiteY9" fmla="*/ 4151676 h 5960533"/>
              <a:gd name="connsiteX10" fmla="*/ 12042081 w 12446000"/>
              <a:gd name="connsiteY10" fmla="*/ 2118472 h 5960533"/>
              <a:gd name="connsiteX11" fmla="*/ 11624909 w 12446000"/>
              <a:gd name="connsiteY11" fmla="*/ 2487694 h 5960533"/>
              <a:gd name="connsiteX12" fmla="*/ 11041215 w 12446000"/>
              <a:gd name="connsiteY12" fmla="*/ 748653 h 5960533"/>
              <a:gd name="connsiteX13" fmla="*/ 11063111 w 12446000"/>
              <a:gd name="connsiteY13" fmla="*/ 923054 h 5960533"/>
              <a:gd name="connsiteX14" fmla="*/ 8377425 w 12446000"/>
              <a:gd name="connsiteY14" fmla="*/ 545278 h 5960533"/>
              <a:gd name="connsiteX15" fmla="*/ 8591197 w 12446000"/>
              <a:gd name="connsiteY15" fmla="*/ 322862 h 5960533"/>
              <a:gd name="connsiteX16" fmla="*/ 6378863 w 12446000"/>
              <a:gd name="connsiteY16" fmla="*/ 651243 h 5960533"/>
              <a:gd name="connsiteX17" fmla="*/ 6482291 w 12446000"/>
              <a:gd name="connsiteY17" fmla="*/ 459457 h 5960533"/>
              <a:gd name="connsiteX18" fmla="*/ 4033425 w 12446000"/>
              <a:gd name="connsiteY18" fmla="*/ 716367 h 5960533"/>
              <a:gd name="connsiteX19" fmla="*/ 4407958 w 12446000"/>
              <a:gd name="connsiteY19" fmla="*/ 902358 h 5960533"/>
              <a:gd name="connsiteX20" fmla="*/ 1188996 w 12446000"/>
              <a:gd name="connsiteY20" fmla="*/ 2178492 h 5960533"/>
              <a:gd name="connsiteX21" fmla="*/ 1123597 w 12446000"/>
              <a:gd name="connsiteY21" fmla="*/ 1982705 h 596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446000" h="5960533" fill="none" extrusionOk="0">
                <a:moveTo>
                  <a:pt x="1123597" y="1982705"/>
                </a:moveTo>
                <a:cubicBezTo>
                  <a:pt x="1051272" y="1598509"/>
                  <a:pt x="1271194" y="1266587"/>
                  <a:pt x="1619996" y="952995"/>
                </a:cubicBezTo>
                <a:cubicBezTo>
                  <a:pt x="2187534" y="366445"/>
                  <a:pt x="3352137" y="588899"/>
                  <a:pt x="4034866" y="717747"/>
                </a:cubicBezTo>
                <a:cubicBezTo>
                  <a:pt x="4569386" y="218136"/>
                  <a:pt x="5681975" y="-13319"/>
                  <a:pt x="6469615" y="473531"/>
                </a:cubicBezTo>
                <a:cubicBezTo>
                  <a:pt x="6656140" y="297514"/>
                  <a:pt x="6933368" y="98985"/>
                  <a:pt x="7418334" y="27595"/>
                </a:cubicBezTo>
                <a:cubicBezTo>
                  <a:pt x="7918078" y="43028"/>
                  <a:pt x="8364180" y="64109"/>
                  <a:pt x="8594942" y="342316"/>
                </a:cubicBezTo>
                <a:cubicBezTo>
                  <a:pt x="9052766" y="-88492"/>
                  <a:pt x="9636529" y="58125"/>
                  <a:pt x="10216955" y="95202"/>
                </a:cubicBezTo>
                <a:cubicBezTo>
                  <a:pt x="10668065" y="277734"/>
                  <a:pt x="10966834" y="463200"/>
                  <a:pt x="11039486" y="769350"/>
                </a:cubicBezTo>
                <a:cubicBezTo>
                  <a:pt x="11493938" y="838510"/>
                  <a:pt x="11931127" y="1161783"/>
                  <a:pt x="12095091" y="1423629"/>
                </a:cubicBezTo>
                <a:cubicBezTo>
                  <a:pt x="12209535" y="1704012"/>
                  <a:pt x="12148298" y="1909688"/>
                  <a:pt x="12047843" y="2133098"/>
                </a:cubicBezTo>
                <a:cubicBezTo>
                  <a:pt x="12400103" y="2451013"/>
                  <a:pt x="12522869" y="2903760"/>
                  <a:pt x="12392989" y="3217859"/>
                </a:cubicBezTo>
                <a:cubicBezTo>
                  <a:pt x="12129932" y="3694160"/>
                  <a:pt x="11507858" y="4128535"/>
                  <a:pt x="10776161" y="4167405"/>
                </a:cubicBezTo>
                <a:cubicBezTo>
                  <a:pt x="10854347" y="4448000"/>
                  <a:pt x="10520615" y="4697374"/>
                  <a:pt x="10197365" y="4981046"/>
                </a:cubicBezTo>
                <a:cubicBezTo>
                  <a:pt x="9604706" y="5370332"/>
                  <a:pt x="8766838" y="5365190"/>
                  <a:pt x="8226748" y="5079560"/>
                </a:cubicBezTo>
                <a:cubicBezTo>
                  <a:pt x="8149547" y="5538634"/>
                  <a:pt x="7509614" y="5842766"/>
                  <a:pt x="6818506" y="5947563"/>
                </a:cubicBezTo>
                <a:cubicBezTo>
                  <a:pt x="5997307" y="6040729"/>
                  <a:pt x="5282993" y="5923318"/>
                  <a:pt x="4747918" y="5417738"/>
                </a:cubicBezTo>
                <a:cubicBezTo>
                  <a:pt x="3782212" y="5956087"/>
                  <a:pt x="2424753" y="5452931"/>
                  <a:pt x="1672143" y="4894259"/>
                </a:cubicBezTo>
                <a:cubicBezTo>
                  <a:pt x="1135439" y="4926174"/>
                  <a:pt x="530085" y="4705858"/>
                  <a:pt x="319793" y="4311728"/>
                </a:cubicBezTo>
                <a:cubicBezTo>
                  <a:pt x="225564" y="3993540"/>
                  <a:pt x="240002" y="3705350"/>
                  <a:pt x="608759" y="3525406"/>
                </a:cubicBezTo>
                <a:cubicBezTo>
                  <a:pt x="128195" y="3330272"/>
                  <a:pt x="-24490" y="3045925"/>
                  <a:pt x="-1441" y="2718665"/>
                </a:cubicBezTo>
                <a:cubicBezTo>
                  <a:pt x="143981" y="2334771"/>
                  <a:pt x="546983" y="2047961"/>
                  <a:pt x="1112937" y="2001607"/>
                </a:cubicBezTo>
                <a:cubicBezTo>
                  <a:pt x="1116071" y="1996432"/>
                  <a:pt x="1121587" y="1989546"/>
                  <a:pt x="1123597" y="1982705"/>
                </a:cubicBezTo>
                <a:close/>
              </a:path>
              <a:path w="12446000" h="5960533" fill="none" extrusionOk="0">
                <a:moveTo>
                  <a:pt x="1276251" y="6435468"/>
                </a:moveTo>
                <a:cubicBezTo>
                  <a:pt x="1283366" y="6544169"/>
                  <a:pt x="1219021" y="6588890"/>
                  <a:pt x="1110681" y="6601038"/>
                </a:cubicBezTo>
                <a:cubicBezTo>
                  <a:pt x="1027304" y="6591004"/>
                  <a:pt x="932411" y="6543362"/>
                  <a:pt x="945111" y="6435468"/>
                </a:cubicBezTo>
                <a:cubicBezTo>
                  <a:pt x="957851" y="6343371"/>
                  <a:pt x="1028589" y="6256063"/>
                  <a:pt x="1110681" y="6269898"/>
                </a:cubicBezTo>
                <a:cubicBezTo>
                  <a:pt x="1200243" y="6289063"/>
                  <a:pt x="1260500" y="6350253"/>
                  <a:pt x="1276251" y="6435468"/>
                </a:cubicBezTo>
                <a:close/>
              </a:path>
              <a:path w="12446000" h="5960533" fill="none" extrusionOk="0">
                <a:moveTo>
                  <a:pt x="1855177" y="6156099"/>
                </a:moveTo>
                <a:cubicBezTo>
                  <a:pt x="1830031" y="6344678"/>
                  <a:pt x="1749674" y="6482751"/>
                  <a:pt x="1524036" y="6487240"/>
                </a:cubicBezTo>
                <a:cubicBezTo>
                  <a:pt x="1336501" y="6482417"/>
                  <a:pt x="1224509" y="6312124"/>
                  <a:pt x="1192895" y="6156099"/>
                </a:cubicBezTo>
                <a:cubicBezTo>
                  <a:pt x="1155338" y="5994365"/>
                  <a:pt x="1322059" y="5795955"/>
                  <a:pt x="1524036" y="5824958"/>
                </a:cubicBezTo>
                <a:cubicBezTo>
                  <a:pt x="1665853" y="5841547"/>
                  <a:pt x="1874626" y="5936738"/>
                  <a:pt x="1855177" y="6156099"/>
                </a:cubicBezTo>
                <a:close/>
              </a:path>
              <a:path w="12446000" h="5960533" fill="none" extrusionOk="0">
                <a:moveTo>
                  <a:pt x="2708459" y="5691303"/>
                </a:moveTo>
                <a:cubicBezTo>
                  <a:pt x="2754518" y="5969543"/>
                  <a:pt x="2550565" y="6178448"/>
                  <a:pt x="2211748" y="6188014"/>
                </a:cubicBezTo>
                <a:cubicBezTo>
                  <a:pt x="1927473" y="6170810"/>
                  <a:pt x="1690985" y="5936272"/>
                  <a:pt x="1715037" y="5691303"/>
                </a:cubicBezTo>
                <a:cubicBezTo>
                  <a:pt x="1694120" y="5475078"/>
                  <a:pt x="1976097" y="5158899"/>
                  <a:pt x="2211748" y="5194592"/>
                </a:cubicBezTo>
                <a:cubicBezTo>
                  <a:pt x="2492910" y="5229737"/>
                  <a:pt x="2731098" y="5379379"/>
                  <a:pt x="2708459" y="5691303"/>
                </a:cubicBezTo>
                <a:close/>
              </a:path>
              <a:path w="12446000" h="5960533" fill="none" extrusionOk="0">
                <a:moveTo>
                  <a:pt x="1352061" y="3611779"/>
                </a:moveTo>
                <a:cubicBezTo>
                  <a:pt x="1122871" y="3612266"/>
                  <a:pt x="803224" y="3553477"/>
                  <a:pt x="622300" y="3501813"/>
                </a:cubicBezTo>
                <a:moveTo>
                  <a:pt x="1995969" y="4815200"/>
                </a:moveTo>
                <a:cubicBezTo>
                  <a:pt x="1883130" y="4840451"/>
                  <a:pt x="1789933" y="4836277"/>
                  <a:pt x="1676752" y="4867768"/>
                </a:cubicBezTo>
                <a:moveTo>
                  <a:pt x="4747342" y="5393454"/>
                </a:moveTo>
                <a:cubicBezTo>
                  <a:pt x="4670363" y="5324423"/>
                  <a:pt x="4628950" y="5232949"/>
                  <a:pt x="4554890" y="5153377"/>
                </a:cubicBezTo>
                <a:moveTo>
                  <a:pt x="8305112" y="4794779"/>
                </a:moveTo>
                <a:cubicBezTo>
                  <a:pt x="8299838" y="4886339"/>
                  <a:pt x="8266426" y="4975078"/>
                  <a:pt x="8228188" y="5058174"/>
                </a:cubicBezTo>
                <a:moveTo>
                  <a:pt x="9832628" y="3167085"/>
                </a:moveTo>
                <a:cubicBezTo>
                  <a:pt x="10419307" y="3370987"/>
                  <a:pt x="10786201" y="3801884"/>
                  <a:pt x="10769247" y="4151676"/>
                </a:cubicBezTo>
                <a:moveTo>
                  <a:pt x="12042081" y="2118472"/>
                </a:moveTo>
                <a:cubicBezTo>
                  <a:pt x="11981327" y="2250056"/>
                  <a:pt x="11791439" y="2412820"/>
                  <a:pt x="11624909" y="2487694"/>
                </a:cubicBezTo>
                <a:moveTo>
                  <a:pt x="11041215" y="748653"/>
                </a:moveTo>
                <a:cubicBezTo>
                  <a:pt x="11058607" y="809662"/>
                  <a:pt x="11063191" y="871415"/>
                  <a:pt x="11063111" y="923054"/>
                </a:cubicBezTo>
                <a:moveTo>
                  <a:pt x="8377425" y="545278"/>
                </a:moveTo>
                <a:cubicBezTo>
                  <a:pt x="8447966" y="476146"/>
                  <a:pt x="8484558" y="400546"/>
                  <a:pt x="8591197" y="322862"/>
                </a:cubicBezTo>
                <a:moveTo>
                  <a:pt x="6378863" y="651243"/>
                </a:moveTo>
                <a:cubicBezTo>
                  <a:pt x="6404365" y="584988"/>
                  <a:pt x="6445952" y="522538"/>
                  <a:pt x="6482291" y="459457"/>
                </a:cubicBezTo>
                <a:moveTo>
                  <a:pt x="4033425" y="716367"/>
                </a:moveTo>
                <a:cubicBezTo>
                  <a:pt x="4167649" y="756242"/>
                  <a:pt x="4289337" y="830934"/>
                  <a:pt x="4407958" y="902358"/>
                </a:cubicBezTo>
                <a:moveTo>
                  <a:pt x="1188996" y="2178492"/>
                </a:moveTo>
                <a:cubicBezTo>
                  <a:pt x="1161232" y="2120625"/>
                  <a:pt x="1124064" y="2050539"/>
                  <a:pt x="1123597" y="1982705"/>
                </a:cubicBezTo>
              </a:path>
              <a:path w="12446000" h="5960533" stroke="0" extrusionOk="0">
                <a:moveTo>
                  <a:pt x="1123597" y="1982705"/>
                </a:moveTo>
                <a:cubicBezTo>
                  <a:pt x="1117624" y="1537217"/>
                  <a:pt x="1142917" y="1237623"/>
                  <a:pt x="1619996" y="952995"/>
                </a:cubicBezTo>
                <a:cubicBezTo>
                  <a:pt x="2309237" y="599713"/>
                  <a:pt x="3255198" y="446730"/>
                  <a:pt x="4034866" y="717747"/>
                </a:cubicBezTo>
                <a:cubicBezTo>
                  <a:pt x="4681484" y="179925"/>
                  <a:pt x="5601426" y="98681"/>
                  <a:pt x="6469615" y="473531"/>
                </a:cubicBezTo>
                <a:cubicBezTo>
                  <a:pt x="6591990" y="275959"/>
                  <a:pt x="7052460" y="-5027"/>
                  <a:pt x="7418334" y="27595"/>
                </a:cubicBezTo>
                <a:cubicBezTo>
                  <a:pt x="7880210" y="-70207"/>
                  <a:pt x="8293165" y="174848"/>
                  <a:pt x="8594942" y="342316"/>
                </a:cubicBezTo>
                <a:cubicBezTo>
                  <a:pt x="9007861" y="99654"/>
                  <a:pt x="9772611" y="10351"/>
                  <a:pt x="10216955" y="95202"/>
                </a:cubicBezTo>
                <a:cubicBezTo>
                  <a:pt x="10574067" y="207858"/>
                  <a:pt x="10949201" y="473276"/>
                  <a:pt x="11039486" y="769350"/>
                </a:cubicBezTo>
                <a:cubicBezTo>
                  <a:pt x="11513012" y="937808"/>
                  <a:pt x="11973567" y="1134201"/>
                  <a:pt x="12095091" y="1423629"/>
                </a:cubicBezTo>
                <a:cubicBezTo>
                  <a:pt x="12216106" y="1665350"/>
                  <a:pt x="12167302" y="1864324"/>
                  <a:pt x="12047843" y="2133098"/>
                </a:cubicBezTo>
                <a:cubicBezTo>
                  <a:pt x="12400958" y="2468109"/>
                  <a:pt x="12526860" y="2848241"/>
                  <a:pt x="12392989" y="3217859"/>
                </a:cubicBezTo>
                <a:cubicBezTo>
                  <a:pt x="12208134" y="3770906"/>
                  <a:pt x="11708012" y="4009526"/>
                  <a:pt x="10776161" y="4167405"/>
                </a:cubicBezTo>
                <a:cubicBezTo>
                  <a:pt x="10840195" y="4476306"/>
                  <a:pt x="10612395" y="4744741"/>
                  <a:pt x="10197365" y="4981046"/>
                </a:cubicBezTo>
                <a:cubicBezTo>
                  <a:pt x="9575286" y="5165376"/>
                  <a:pt x="8938510" y="5398073"/>
                  <a:pt x="8226748" y="5079560"/>
                </a:cubicBezTo>
                <a:cubicBezTo>
                  <a:pt x="8106667" y="5529432"/>
                  <a:pt x="7471154" y="5843602"/>
                  <a:pt x="6818506" y="5947563"/>
                </a:cubicBezTo>
                <a:cubicBezTo>
                  <a:pt x="5994128" y="6032631"/>
                  <a:pt x="5342080" y="5836219"/>
                  <a:pt x="4747918" y="5417738"/>
                </a:cubicBezTo>
                <a:cubicBezTo>
                  <a:pt x="3784996" y="5772625"/>
                  <a:pt x="2463281" y="5469517"/>
                  <a:pt x="1672143" y="4894259"/>
                </a:cubicBezTo>
                <a:cubicBezTo>
                  <a:pt x="1060437" y="4861499"/>
                  <a:pt x="528280" y="4749151"/>
                  <a:pt x="319793" y="4311728"/>
                </a:cubicBezTo>
                <a:cubicBezTo>
                  <a:pt x="216534" y="4088315"/>
                  <a:pt x="290633" y="3707790"/>
                  <a:pt x="608759" y="3525406"/>
                </a:cubicBezTo>
                <a:cubicBezTo>
                  <a:pt x="168669" y="3403476"/>
                  <a:pt x="-99622" y="3084056"/>
                  <a:pt x="-1441" y="2718665"/>
                </a:cubicBezTo>
                <a:cubicBezTo>
                  <a:pt x="105610" y="2297638"/>
                  <a:pt x="412613" y="2010239"/>
                  <a:pt x="1112937" y="2001607"/>
                </a:cubicBezTo>
                <a:cubicBezTo>
                  <a:pt x="1116691" y="1995630"/>
                  <a:pt x="1120227" y="1989550"/>
                  <a:pt x="1123597" y="1982705"/>
                </a:cubicBezTo>
                <a:close/>
              </a:path>
              <a:path w="12446000" h="5960533" stroke="0" extrusionOk="0">
                <a:moveTo>
                  <a:pt x="1276251" y="6435468"/>
                </a:moveTo>
                <a:cubicBezTo>
                  <a:pt x="1285159" y="6543487"/>
                  <a:pt x="1198987" y="6605213"/>
                  <a:pt x="1110681" y="6601038"/>
                </a:cubicBezTo>
                <a:cubicBezTo>
                  <a:pt x="1009822" y="6605342"/>
                  <a:pt x="964123" y="6537173"/>
                  <a:pt x="945111" y="6435468"/>
                </a:cubicBezTo>
                <a:cubicBezTo>
                  <a:pt x="931639" y="6332222"/>
                  <a:pt x="1024493" y="6277660"/>
                  <a:pt x="1110681" y="6269898"/>
                </a:cubicBezTo>
                <a:cubicBezTo>
                  <a:pt x="1194915" y="6252762"/>
                  <a:pt x="1266337" y="6338081"/>
                  <a:pt x="1276251" y="6435468"/>
                </a:cubicBezTo>
                <a:close/>
              </a:path>
              <a:path w="12446000" h="5960533" stroke="0" extrusionOk="0">
                <a:moveTo>
                  <a:pt x="1855177" y="6156099"/>
                </a:moveTo>
                <a:cubicBezTo>
                  <a:pt x="1884401" y="6332150"/>
                  <a:pt x="1728682" y="6507099"/>
                  <a:pt x="1524036" y="6487240"/>
                </a:cubicBezTo>
                <a:cubicBezTo>
                  <a:pt x="1318943" y="6489043"/>
                  <a:pt x="1225081" y="6364219"/>
                  <a:pt x="1192895" y="6156099"/>
                </a:cubicBezTo>
                <a:cubicBezTo>
                  <a:pt x="1170344" y="5997787"/>
                  <a:pt x="1344043" y="5837209"/>
                  <a:pt x="1524036" y="5824958"/>
                </a:cubicBezTo>
                <a:cubicBezTo>
                  <a:pt x="1733019" y="5814390"/>
                  <a:pt x="1867336" y="5973184"/>
                  <a:pt x="1855177" y="6156099"/>
                </a:cubicBezTo>
                <a:close/>
              </a:path>
              <a:path w="12446000" h="5960533" stroke="0" extrusionOk="0">
                <a:moveTo>
                  <a:pt x="2708459" y="5691303"/>
                </a:moveTo>
                <a:cubicBezTo>
                  <a:pt x="2711800" y="5923983"/>
                  <a:pt x="2497485" y="6246435"/>
                  <a:pt x="2211748" y="6188014"/>
                </a:cubicBezTo>
                <a:cubicBezTo>
                  <a:pt x="1959915" y="6156494"/>
                  <a:pt x="1727291" y="6026729"/>
                  <a:pt x="1715037" y="5691303"/>
                </a:cubicBezTo>
                <a:cubicBezTo>
                  <a:pt x="1685958" y="5427362"/>
                  <a:pt x="1927202" y="5231608"/>
                  <a:pt x="2211748" y="5194592"/>
                </a:cubicBezTo>
                <a:cubicBezTo>
                  <a:pt x="2498326" y="5192354"/>
                  <a:pt x="2704309" y="5396194"/>
                  <a:pt x="2708459" y="5691303"/>
                </a:cubicBezTo>
                <a:close/>
              </a:path>
              <a:path w="12446000" h="5960533" fill="none" stroke="0" extrusionOk="0">
                <a:moveTo>
                  <a:pt x="1352061" y="3611779"/>
                </a:moveTo>
                <a:cubicBezTo>
                  <a:pt x="1093945" y="3605934"/>
                  <a:pt x="867162" y="3620892"/>
                  <a:pt x="622300" y="3501813"/>
                </a:cubicBezTo>
                <a:moveTo>
                  <a:pt x="1995969" y="4815200"/>
                </a:moveTo>
                <a:cubicBezTo>
                  <a:pt x="1894517" y="4831903"/>
                  <a:pt x="1801168" y="4860964"/>
                  <a:pt x="1676752" y="4867768"/>
                </a:cubicBezTo>
                <a:moveTo>
                  <a:pt x="4747342" y="5393454"/>
                </a:moveTo>
                <a:cubicBezTo>
                  <a:pt x="4675169" y="5318138"/>
                  <a:pt x="4601117" y="5231482"/>
                  <a:pt x="4554890" y="5153377"/>
                </a:cubicBezTo>
                <a:moveTo>
                  <a:pt x="8305112" y="4794779"/>
                </a:moveTo>
                <a:cubicBezTo>
                  <a:pt x="8306893" y="4889833"/>
                  <a:pt x="8277450" y="4952939"/>
                  <a:pt x="8228188" y="5058174"/>
                </a:cubicBezTo>
                <a:moveTo>
                  <a:pt x="9832628" y="3167085"/>
                </a:moveTo>
                <a:cubicBezTo>
                  <a:pt x="10370052" y="3345320"/>
                  <a:pt x="10766436" y="3748760"/>
                  <a:pt x="10769247" y="4151676"/>
                </a:cubicBezTo>
                <a:moveTo>
                  <a:pt x="12042081" y="2118472"/>
                </a:moveTo>
                <a:cubicBezTo>
                  <a:pt x="11958004" y="2264767"/>
                  <a:pt x="11769799" y="2369927"/>
                  <a:pt x="11624909" y="2487694"/>
                </a:cubicBezTo>
                <a:moveTo>
                  <a:pt x="11041215" y="748653"/>
                </a:moveTo>
                <a:cubicBezTo>
                  <a:pt x="11049420" y="797550"/>
                  <a:pt x="11063659" y="860196"/>
                  <a:pt x="11063111" y="923054"/>
                </a:cubicBezTo>
                <a:moveTo>
                  <a:pt x="8377425" y="545278"/>
                </a:moveTo>
                <a:cubicBezTo>
                  <a:pt x="8450049" y="460995"/>
                  <a:pt x="8480349" y="398216"/>
                  <a:pt x="8591197" y="322862"/>
                </a:cubicBezTo>
                <a:moveTo>
                  <a:pt x="6378863" y="651243"/>
                </a:moveTo>
                <a:cubicBezTo>
                  <a:pt x="6392709" y="576600"/>
                  <a:pt x="6434577" y="511074"/>
                  <a:pt x="6482291" y="459457"/>
                </a:cubicBezTo>
                <a:moveTo>
                  <a:pt x="4033425" y="716367"/>
                </a:moveTo>
                <a:cubicBezTo>
                  <a:pt x="4194449" y="757555"/>
                  <a:pt x="4306020" y="831806"/>
                  <a:pt x="4407958" y="902358"/>
                </a:cubicBezTo>
                <a:moveTo>
                  <a:pt x="1188996" y="2178492"/>
                </a:moveTo>
                <a:cubicBezTo>
                  <a:pt x="1170645" y="2114962"/>
                  <a:pt x="1139527" y="2038790"/>
                  <a:pt x="1123597" y="1982705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3892748320">
                  <a:prstGeom prst="cloudCallout">
                    <a:avLst>
                      <a:gd name="adj1" fmla="val -41076"/>
                      <a:gd name="adj2" fmla="val 57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      If you have any question…</a:t>
            </a:r>
          </a:p>
          <a:p>
            <a:pPr algn="ctr"/>
            <a:r>
              <a:rPr lang="en-US" altLang="ko-KR" sz="4400" dirty="0">
                <a:solidFill>
                  <a:schemeClr val="tx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  Please feel free to ask! </a:t>
            </a:r>
            <a:endParaRPr lang="ko-KR" altLang="en-US" sz="4400" dirty="0">
              <a:solidFill>
                <a:schemeClr val="tx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1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FA0D9-D059-A124-57E0-3F7B752AFCD2}"/>
              </a:ext>
            </a:extLst>
          </p:cNvPr>
          <p:cNvSpPr txBox="1"/>
          <p:nvPr/>
        </p:nvSpPr>
        <p:spPr>
          <a:xfrm>
            <a:off x="199504" y="4817496"/>
            <a:ext cx="819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Why Multi-task Learning?</a:t>
            </a:r>
          </a:p>
        </p:txBody>
      </p:sp>
    </p:spTree>
    <p:extLst>
      <p:ext uri="{BB962C8B-B14F-4D97-AF65-F5344CB8AC3E}">
        <p14:creationId xmlns:p14="http://schemas.microsoft.com/office/powerpoint/2010/main" val="405799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Discussion Session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9022AF1-E1DE-9916-5236-EFE5B533C1A4}"/>
              </a:ext>
            </a:extLst>
          </p:cNvPr>
          <p:cNvSpPr/>
          <p:nvPr/>
        </p:nvSpPr>
        <p:spPr>
          <a:xfrm>
            <a:off x="750693" y="2163234"/>
            <a:ext cx="14630400" cy="3014133"/>
          </a:xfrm>
          <a:custGeom>
            <a:avLst/>
            <a:gdLst>
              <a:gd name="connsiteX0" fmla="*/ 0 w 14630400"/>
              <a:gd name="connsiteY0" fmla="*/ 0 h 3014133"/>
              <a:gd name="connsiteX1" fmla="*/ 654304 w 14630400"/>
              <a:gd name="connsiteY1" fmla="*/ 0 h 3014133"/>
              <a:gd name="connsiteX2" fmla="*/ 1393952 w 14630400"/>
              <a:gd name="connsiteY2" fmla="*/ 0 h 3014133"/>
              <a:gd name="connsiteX3" fmla="*/ 1962912 w 14630400"/>
              <a:gd name="connsiteY3" fmla="*/ 0 h 3014133"/>
              <a:gd name="connsiteX4" fmla="*/ 2275840 w 14630400"/>
              <a:gd name="connsiteY4" fmla="*/ 0 h 3014133"/>
              <a:gd name="connsiteX5" fmla="*/ 3015488 w 14630400"/>
              <a:gd name="connsiteY5" fmla="*/ 0 h 3014133"/>
              <a:gd name="connsiteX6" fmla="*/ 3584448 w 14630400"/>
              <a:gd name="connsiteY6" fmla="*/ 0 h 3014133"/>
              <a:gd name="connsiteX7" fmla="*/ 4153408 w 14630400"/>
              <a:gd name="connsiteY7" fmla="*/ 0 h 3014133"/>
              <a:gd name="connsiteX8" fmla="*/ 4466336 w 14630400"/>
              <a:gd name="connsiteY8" fmla="*/ 0 h 3014133"/>
              <a:gd name="connsiteX9" fmla="*/ 5035296 w 14630400"/>
              <a:gd name="connsiteY9" fmla="*/ 0 h 3014133"/>
              <a:gd name="connsiteX10" fmla="*/ 5604256 w 14630400"/>
              <a:gd name="connsiteY10" fmla="*/ 0 h 3014133"/>
              <a:gd name="connsiteX11" fmla="*/ 6343904 w 14630400"/>
              <a:gd name="connsiteY11" fmla="*/ 0 h 3014133"/>
              <a:gd name="connsiteX12" fmla="*/ 6912864 w 14630400"/>
              <a:gd name="connsiteY12" fmla="*/ 0 h 3014133"/>
              <a:gd name="connsiteX13" fmla="*/ 7481824 w 14630400"/>
              <a:gd name="connsiteY13" fmla="*/ 0 h 3014133"/>
              <a:gd name="connsiteX14" fmla="*/ 7880096 w 14630400"/>
              <a:gd name="connsiteY14" fmla="*/ 0 h 3014133"/>
              <a:gd name="connsiteX15" fmla="*/ 8534400 w 14630400"/>
              <a:gd name="connsiteY15" fmla="*/ 0 h 3014133"/>
              <a:gd name="connsiteX16" fmla="*/ 8534400 w 14630400"/>
              <a:gd name="connsiteY16" fmla="*/ 0 h 3014133"/>
              <a:gd name="connsiteX17" fmla="*/ 9130066 w 14630400"/>
              <a:gd name="connsiteY17" fmla="*/ 0 h 3014133"/>
              <a:gd name="connsiteX18" fmla="*/ 9725733 w 14630400"/>
              <a:gd name="connsiteY18" fmla="*/ 0 h 3014133"/>
              <a:gd name="connsiteX19" fmla="*/ 10248247 w 14630400"/>
              <a:gd name="connsiteY19" fmla="*/ 0 h 3014133"/>
              <a:gd name="connsiteX20" fmla="*/ 10697609 w 14630400"/>
              <a:gd name="connsiteY20" fmla="*/ 0 h 3014133"/>
              <a:gd name="connsiteX21" fmla="*/ 11183547 w 14630400"/>
              <a:gd name="connsiteY21" fmla="*/ 0 h 3014133"/>
              <a:gd name="connsiteX22" fmla="*/ 11742638 w 14630400"/>
              <a:gd name="connsiteY22" fmla="*/ 0 h 3014133"/>
              <a:gd name="connsiteX23" fmla="*/ 12192000 w 14630400"/>
              <a:gd name="connsiteY23" fmla="*/ 0 h 3014133"/>
              <a:gd name="connsiteX24" fmla="*/ 12606528 w 14630400"/>
              <a:gd name="connsiteY24" fmla="*/ 0 h 3014133"/>
              <a:gd name="connsiteX25" fmla="*/ 13045440 w 14630400"/>
              <a:gd name="connsiteY25" fmla="*/ 0 h 3014133"/>
              <a:gd name="connsiteX26" fmla="*/ 13533120 w 14630400"/>
              <a:gd name="connsiteY26" fmla="*/ 0 h 3014133"/>
              <a:gd name="connsiteX27" fmla="*/ 14069568 w 14630400"/>
              <a:gd name="connsiteY27" fmla="*/ 0 h 3014133"/>
              <a:gd name="connsiteX28" fmla="*/ 14630400 w 14630400"/>
              <a:gd name="connsiteY28" fmla="*/ 0 h 3014133"/>
              <a:gd name="connsiteX29" fmla="*/ 14630400 w 14630400"/>
              <a:gd name="connsiteY29" fmla="*/ 603664 h 3014133"/>
              <a:gd name="connsiteX30" fmla="*/ 14630400 w 14630400"/>
              <a:gd name="connsiteY30" fmla="*/ 1154580 h 3014133"/>
              <a:gd name="connsiteX31" fmla="*/ 14630400 w 14630400"/>
              <a:gd name="connsiteY31" fmla="*/ 1758244 h 3014133"/>
              <a:gd name="connsiteX32" fmla="*/ 14969577 w 14630400"/>
              <a:gd name="connsiteY32" fmla="*/ 2126063 h 3014133"/>
              <a:gd name="connsiteX33" fmla="*/ 15319243 w 14630400"/>
              <a:gd name="connsiteY33" fmla="*/ 2505257 h 3014133"/>
              <a:gd name="connsiteX34" fmla="*/ 15679400 w 14630400"/>
              <a:gd name="connsiteY34" fmla="*/ 2895828 h 3014133"/>
              <a:gd name="connsiteX35" fmla="*/ 15165390 w 14630400"/>
              <a:gd name="connsiteY35" fmla="*/ 2707644 h 3014133"/>
              <a:gd name="connsiteX36" fmla="*/ 14630400 w 14630400"/>
              <a:gd name="connsiteY36" fmla="*/ 2511778 h 3014133"/>
              <a:gd name="connsiteX37" fmla="*/ 14630400 w 14630400"/>
              <a:gd name="connsiteY37" fmla="*/ 3014133 h 3014133"/>
              <a:gd name="connsiteX38" fmla="*/ 14167104 w 14630400"/>
              <a:gd name="connsiteY38" fmla="*/ 3014133 h 3014133"/>
              <a:gd name="connsiteX39" fmla="*/ 13630656 w 14630400"/>
              <a:gd name="connsiteY39" fmla="*/ 3014133 h 3014133"/>
              <a:gd name="connsiteX40" fmla="*/ 13094208 w 14630400"/>
              <a:gd name="connsiteY40" fmla="*/ 3014133 h 3014133"/>
              <a:gd name="connsiteX41" fmla="*/ 12679680 w 14630400"/>
              <a:gd name="connsiteY41" fmla="*/ 3014133 h 3014133"/>
              <a:gd name="connsiteX42" fmla="*/ 12192000 w 14630400"/>
              <a:gd name="connsiteY42" fmla="*/ 3014133 h 3014133"/>
              <a:gd name="connsiteX43" fmla="*/ 11669486 w 14630400"/>
              <a:gd name="connsiteY43" fmla="*/ 3014133 h 3014133"/>
              <a:gd name="connsiteX44" fmla="*/ 11256699 w 14630400"/>
              <a:gd name="connsiteY44" fmla="*/ 3014133 h 3014133"/>
              <a:gd name="connsiteX45" fmla="*/ 10770761 w 14630400"/>
              <a:gd name="connsiteY45" fmla="*/ 3014133 h 3014133"/>
              <a:gd name="connsiteX46" fmla="*/ 10175095 w 14630400"/>
              <a:gd name="connsiteY46" fmla="*/ 3014133 h 3014133"/>
              <a:gd name="connsiteX47" fmla="*/ 9725733 w 14630400"/>
              <a:gd name="connsiteY47" fmla="*/ 3014133 h 3014133"/>
              <a:gd name="connsiteX48" fmla="*/ 9130066 w 14630400"/>
              <a:gd name="connsiteY48" fmla="*/ 3014133 h 3014133"/>
              <a:gd name="connsiteX49" fmla="*/ 8534400 w 14630400"/>
              <a:gd name="connsiteY49" fmla="*/ 3014133 h 3014133"/>
              <a:gd name="connsiteX50" fmla="*/ 8534400 w 14630400"/>
              <a:gd name="connsiteY50" fmla="*/ 3014133 h 3014133"/>
              <a:gd name="connsiteX51" fmla="*/ 7880096 w 14630400"/>
              <a:gd name="connsiteY51" fmla="*/ 3014133 h 3014133"/>
              <a:gd name="connsiteX52" fmla="*/ 7481824 w 14630400"/>
              <a:gd name="connsiteY52" fmla="*/ 3014133 h 3014133"/>
              <a:gd name="connsiteX53" fmla="*/ 6998208 w 14630400"/>
              <a:gd name="connsiteY53" fmla="*/ 3014133 h 3014133"/>
              <a:gd name="connsiteX54" fmla="*/ 6514592 w 14630400"/>
              <a:gd name="connsiteY54" fmla="*/ 3014133 h 3014133"/>
              <a:gd name="connsiteX55" fmla="*/ 5945632 w 14630400"/>
              <a:gd name="connsiteY55" fmla="*/ 3014133 h 3014133"/>
              <a:gd name="connsiteX56" fmla="*/ 5462016 w 14630400"/>
              <a:gd name="connsiteY56" fmla="*/ 3014133 h 3014133"/>
              <a:gd name="connsiteX57" fmla="*/ 5063744 w 14630400"/>
              <a:gd name="connsiteY57" fmla="*/ 3014133 h 3014133"/>
              <a:gd name="connsiteX58" fmla="*/ 4750816 w 14630400"/>
              <a:gd name="connsiteY58" fmla="*/ 3014133 h 3014133"/>
              <a:gd name="connsiteX59" fmla="*/ 4096512 w 14630400"/>
              <a:gd name="connsiteY59" fmla="*/ 3014133 h 3014133"/>
              <a:gd name="connsiteX60" fmla="*/ 3527552 w 14630400"/>
              <a:gd name="connsiteY60" fmla="*/ 3014133 h 3014133"/>
              <a:gd name="connsiteX61" fmla="*/ 2958592 w 14630400"/>
              <a:gd name="connsiteY61" fmla="*/ 3014133 h 3014133"/>
              <a:gd name="connsiteX62" fmla="*/ 2474976 w 14630400"/>
              <a:gd name="connsiteY62" fmla="*/ 3014133 h 3014133"/>
              <a:gd name="connsiteX63" fmla="*/ 1991360 w 14630400"/>
              <a:gd name="connsiteY63" fmla="*/ 3014133 h 3014133"/>
              <a:gd name="connsiteX64" fmla="*/ 1507744 w 14630400"/>
              <a:gd name="connsiteY64" fmla="*/ 3014133 h 3014133"/>
              <a:gd name="connsiteX65" fmla="*/ 768096 w 14630400"/>
              <a:gd name="connsiteY65" fmla="*/ 3014133 h 3014133"/>
              <a:gd name="connsiteX66" fmla="*/ 0 w 14630400"/>
              <a:gd name="connsiteY66" fmla="*/ 3014133 h 3014133"/>
              <a:gd name="connsiteX67" fmla="*/ 0 w 14630400"/>
              <a:gd name="connsiteY67" fmla="*/ 2511778 h 3014133"/>
              <a:gd name="connsiteX68" fmla="*/ 0 w 14630400"/>
              <a:gd name="connsiteY68" fmla="*/ 2157617 h 3014133"/>
              <a:gd name="connsiteX69" fmla="*/ 0 w 14630400"/>
              <a:gd name="connsiteY69" fmla="*/ 1758244 h 3014133"/>
              <a:gd name="connsiteX70" fmla="*/ 0 w 14630400"/>
              <a:gd name="connsiteY70" fmla="*/ 1758244 h 3014133"/>
              <a:gd name="connsiteX71" fmla="*/ 0 w 14630400"/>
              <a:gd name="connsiteY71" fmla="*/ 1172163 h 3014133"/>
              <a:gd name="connsiteX72" fmla="*/ 0 w 14630400"/>
              <a:gd name="connsiteY72" fmla="*/ 550916 h 3014133"/>
              <a:gd name="connsiteX73" fmla="*/ 0 w 14630400"/>
              <a:gd name="connsiteY73" fmla="*/ 0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630400" h="3014133" fill="none" extrusionOk="0">
                <a:moveTo>
                  <a:pt x="0" y="0"/>
                </a:moveTo>
                <a:cubicBezTo>
                  <a:pt x="192452" y="-64305"/>
                  <a:pt x="441759" y="60749"/>
                  <a:pt x="654304" y="0"/>
                </a:cubicBezTo>
                <a:cubicBezTo>
                  <a:pt x="866849" y="-60749"/>
                  <a:pt x="1158226" y="53241"/>
                  <a:pt x="1393952" y="0"/>
                </a:cubicBezTo>
                <a:cubicBezTo>
                  <a:pt x="1629678" y="-53241"/>
                  <a:pt x="1821279" y="4055"/>
                  <a:pt x="1962912" y="0"/>
                </a:cubicBezTo>
                <a:cubicBezTo>
                  <a:pt x="2104545" y="-4055"/>
                  <a:pt x="2156729" y="36240"/>
                  <a:pt x="2275840" y="0"/>
                </a:cubicBezTo>
                <a:cubicBezTo>
                  <a:pt x="2394951" y="-36240"/>
                  <a:pt x="2665641" y="88474"/>
                  <a:pt x="3015488" y="0"/>
                </a:cubicBezTo>
                <a:cubicBezTo>
                  <a:pt x="3365335" y="-88474"/>
                  <a:pt x="3315726" y="58368"/>
                  <a:pt x="3584448" y="0"/>
                </a:cubicBezTo>
                <a:cubicBezTo>
                  <a:pt x="3853170" y="-58368"/>
                  <a:pt x="3994211" y="64674"/>
                  <a:pt x="4153408" y="0"/>
                </a:cubicBezTo>
                <a:cubicBezTo>
                  <a:pt x="4312605" y="-64674"/>
                  <a:pt x="4338297" y="27835"/>
                  <a:pt x="4466336" y="0"/>
                </a:cubicBezTo>
                <a:cubicBezTo>
                  <a:pt x="4594375" y="-27835"/>
                  <a:pt x="4916268" y="64681"/>
                  <a:pt x="5035296" y="0"/>
                </a:cubicBezTo>
                <a:cubicBezTo>
                  <a:pt x="5154324" y="-64681"/>
                  <a:pt x="5378550" y="29085"/>
                  <a:pt x="5604256" y="0"/>
                </a:cubicBezTo>
                <a:cubicBezTo>
                  <a:pt x="5829962" y="-29085"/>
                  <a:pt x="5976748" y="32386"/>
                  <a:pt x="6343904" y="0"/>
                </a:cubicBezTo>
                <a:cubicBezTo>
                  <a:pt x="6711060" y="-32386"/>
                  <a:pt x="6759171" y="61285"/>
                  <a:pt x="6912864" y="0"/>
                </a:cubicBezTo>
                <a:cubicBezTo>
                  <a:pt x="7066557" y="-61285"/>
                  <a:pt x="7242362" y="41308"/>
                  <a:pt x="7481824" y="0"/>
                </a:cubicBezTo>
                <a:cubicBezTo>
                  <a:pt x="7721286" y="-41308"/>
                  <a:pt x="7717288" y="43649"/>
                  <a:pt x="7880096" y="0"/>
                </a:cubicBezTo>
                <a:cubicBezTo>
                  <a:pt x="8042904" y="-43649"/>
                  <a:pt x="8402958" y="23759"/>
                  <a:pt x="8534400" y="0"/>
                </a:cubicBezTo>
                <a:lnTo>
                  <a:pt x="8534400" y="0"/>
                </a:lnTo>
                <a:cubicBezTo>
                  <a:pt x="8703364" y="-39967"/>
                  <a:pt x="8862785" y="67776"/>
                  <a:pt x="9130066" y="0"/>
                </a:cubicBezTo>
                <a:cubicBezTo>
                  <a:pt x="9397347" y="-67776"/>
                  <a:pt x="9453287" y="57081"/>
                  <a:pt x="9725733" y="0"/>
                </a:cubicBezTo>
                <a:cubicBezTo>
                  <a:pt x="9998179" y="-57081"/>
                  <a:pt x="10135564" y="20671"/>
                  <a:pt x="10248247" y="0"/>
                </a:cubicBezTo>
                <a:cubicBezTo>
                  <a:pt x="10360930" y="-20671"/>
                  <a:pt x="10599680" y="25360"/>
                  <a:pt x="10697609" y="0"/>
                </a:cubicBezTo>
                <a:cubicBezTo>
                  <a:pt x="10795538" y="-25360"/>
                  <a:pt x="10972389" y="38768"/>
                  <a:pt x="11183547" y="0"/>
                </a:cubicBezTo>
                <a:cubicBezTo>
                  <a:pt x="11394705" y="-38768"/>
                  <a:pt x="11562183" y="29840"/>
                  <a:pt x="11742638" y="0"/>
                </a:cubicBezTo>
                <a:cubicBezTo>
                  <a:pt x="11923093" y="-29840"/>
                  <a:pt x="11977832" y="2568"/>
                  <a:pt x="12192000" y="0"/>
                </a:cubicBezTo>
                <a:cubicBezTo>
                  <a:pt x="12397264" y="-48225"/>
                  <a:pt x="12497897" y="30060"/>
                  <a:pt x="12606528" y="0"/>
                </a:cubicBezTo>
                <a:cubicBezTo>
                  <a:pt x="12715159" y="-30060"/>
                  <a:pt x="12860264" y="47195"/>
                  <a:pt x="13045440" y="0"/>
                </a:cubicBezTo>
                <a:cubicBezTo>
                  <a:pt x="13230616" y="-47195"/>
                  <a:pt x="13306761" y="6253"/>
                  <a:pt x="13533120" y="0"/>
                </a:cubicBezTo>
                <a:cubicBezTo>
                  <a:pt x="13759479" y="-6253"/>
                  <a:pt x="13879582" y="10702"/>
                  <a:pt x="14069568" y="0"/>
                </a:cubicBezTo>
                <a:cubicBezTo>
                  <a:pt x="14259554" y="-10702"/>
                  <a:pt x="14400225" y="4692"/>
                  <a:pt x="14630400" y="0"/>
                </a:cubicBezTo>
                <a:cubicBezTo>
                  <a:pt x="14686563" y="181014"/>
                  <a:pt x="14572454" y="404652"/>
                  <a:pt x="14630400" y="603664"/>
                </a:cubicBezTo>
                <a:cubicBezTo>
                  <a:pt x="14688346" y="802676"/>
                  <a:pt x="14570018" y="995391"/>
                  <a:pt x="14630400" y="1154580"/>
                </a:cubicBezTo>
                <a:cubicBezTo>
                  <a:pt x="14690782" y="1313769"/>
                  <a:pt x="14593034" y="1630641"/>
                  <a:pt x="14630400" y="1758244"/>
                </a:cubicBezTo>
                <a:cubicBezTo>
                  <a:pt x="14801887" y="1910375"/>
                  <a:pt x="14789269" y="2015313"/>
                  <a:pt x="14969577" y="2126063"/>
                </a:cubicBezTo>
                <a:cubicBezTo>
                  <a:pt x="15149885" y="2236813"/>
                  <a:pt x="15167750" y="2408405"/>
                  <a:pt x="15319243" y="2505257"/>
                </a:cubicBezTo>
                <a:cubicBezTo>
                  <a:pt x="15470736" y="2602109"/>
                  <a:pt x="15497779" y="2787407"/>
                  <a:pt x="15679400" y="2895828"/>
                </a:cubicBezTo>
                <a:cubicBezTo>
                  <a:pt x="15532199" y="2847716"/>
                  <a:pt x="15423230" y="2753068"/>
                  <a:pt x="15165390" y="2707644"/>
                </a:cubicBezTo>
                <a:cubicBezTo>
                  <a:pt x="14907550" y="2662220"/>
                  <a:pt x="14866062" y="2583310"/>
                  <a:pt x="14630400" y="2511778"/>
                </a:cubicBezTo>
                <a:cubicBezTo>
                  <a:pt x="14640570" y="2709154"/>
                  <a:pt x="14629719" y="2775129"/>
                  <a:pt x="14630400" y="3014133"/>
                </a:cubicBezTo>
                <a:cubicBezTo>
                  <a:pt x="14490948" y="3041171"/>
                  <a:pt x="14288672" y="3012030"/>
                  <a:pt x="14167104" y="3014133"/>
                </a:cubicBezTo>
                <a:cubicBezTo>
                  <a:pt x="14045536" y="3016236"/>
                  <a:pt x="13879282" y="2998215"/>
                  <a:pt x="13630656" y="3014133"/>
                </a:cubicBezTo>
                <a:cubicBezTo>
                  <a:pt x="13382030" y="3030051"/>
                  <a:pt x="13209355" y="2951923"/>
                  <a:pt x="13094208" y="3014133"/>
                </a:cubicBezTo>
                <a:cubicBezTo>
                  <a:pt x="12979061" y="3076343"/>
                  <a:pt x="12829946" y="2987820"/>
                  <a:pt x="12679680" y="3014133"/>
                </a:cubicBezTo>
                <a:cubicBezTo>
                  <a:pt x="12529414" y="3040446"/>
                  <a:pt x="12411811" y="2965080"/>
                  <a:pt x="12192000" y="3014133"/>
                </a:cubicBezTo>
                <a:cubicBezTo>
                  <a:pt x="11953836" y="3049394"/>
                  <a:pt x="11857996" y="2953469"/>
                  <a:pt x="11669486" y="3014133"/>
                </a:cubicBezTo>
                <a:cubicBezTo>
                  <a:pt x="11480976" y="3074797"/>
                  <a:pt x="11356456" y="2969832"/>
                  <a:pt x="11256699" y="3014133"/>
                </a:cubicBezTo>
                <a:cubicBezTo>
                  <a:pt x="11156942" y="3058434"/>
                  <a:pt x="10985224" y="3007044"/>
                  <a:pt x="10770761" y="3014133"/>
                </a:cubicBezTo>
                <a:cubicBezTo>
                  <a:pt x="10556298" y="3021222"/>
                  <a:pt x="10389784" y="3005377"/>
                  <a:pt x="10175095" y="3014133"/>
                </a:cubicBezTo>
                <a:cubicBezTo>
                  <a:pt x="9960406" y="3022889"/>
                  <a:pt x="9822366" y="2966190"/>
                  <a:pt x="9725733" y="3014133"/>
                </a:cubicBezTo>
                <a:cubicBezTo>
                  <a:pt x="9629100" y="3062076"/>
                  <a:pt x="9340590" y="2977167"/>
                  <a:pt x="9130066" y="3014133"/>
                </a:cubicBezTo>
                <a:cubicBezTo>
                  <a:pt x="8919542" y="3051099"/>
                  <a:pt x="8818039" y="2975627"/>
                  <a:pt x="8534400" y="3014133"/>
                </a:cubicBezTo>
                <a:lnTo>
                  <a:pt x="8534400" y="3014133"/>
                </a:lnTo>
                <a:cubicBezTo>
                  <a:pt x="8395035" y="3087193"/>
                  <a:pt x="8045026" y="2941289"/>
                  <a:pt x="7880096" y="3014133"/>
                </a:cubicBezTo>
                <a:cubicBezTo>
                  <a:pt x="7715166" y="3086977"/>
                  <a:pt x="7617745" y="2993368"/>
                  <a:pt x="7481824" y="3014133"/>
                </a:cubicBezTo>
                <a:cubicBezTo>
                  <a:pt x="7345903" y="3034898"/>
                  <a:pt x="7142416" y="2976184"/>
                  <a:pt x="6998208" y="3014133"/>
                </a:cubicBezTo>
                <a:cubicBezTo>
                  <a:pt x="6854000" y="3052082"/>
                  <a:pt x="6685385" y="3007652"/>
                  <a:pt x="6514592" y="3014133"/>
                </a:cubicBezTo>
                <a:cubicBezTo>
                  <a:pt x="6343799" y="3020614"/>
                  <a:pt x="6218935" y="2998233"/>
                  <a:pt x="5945632" y="3014133"/>
                </a:cubicBezTo>
                <a:cubicBezTo>
                  <a:pt x="5672329" y="3030033"/>
                  <a:pt x="5605586" y="3007440"/>
                  <a:pt x="5462016" y="3014133"/>
                </a:cubicBezTo>
                <a:cubicBezTo>
                  <a:pt x="5318446" y="3020826"/>
                  <a:pt x="5165808" y="3002435"/>
                  <a:pt x="5063744" y="3014133"/>
                </a:cubicBezTo>
                <a:cubicBezTo>
                  <a:pt x="4961680" y="3025831"/>
                  <a:pt x="4818486" y="3013371"/>
                  <a:pt x="4750816" y="3014133"/>
                </a:cubicBezTo>
                <a:cubicBezTo>
                  <a:pt x="4683146" y="3014895"/>
                  <a:pt x="4390489" y="2993330"/>
                  <a:pt x="4096512" y="3014133"/>
                </a:cubicBezTo>
                <a:cubicBezTo>
                  <a:pt x="3802535" y="3034936"/>
                  <a:pt x="3653653" y="2959986"/>
                  <a:pt x="3527552" y="3014133"/>
                </a:cubicBezTo>
                <a:cubicBezTo>
                  <a:pt x="3401451" y="3068280"/>
                  <a:pt x="3139100" y="3007661"/>
                  <a:pt x="2958592" y="3014133"/>
                </a:cubicBezTo>
                <a:cubicBezTo>
                  <a:pt x="2778084" y="3020605"/>
                  <a:pt x="2709815" y="3006258"/>
                  <a:pt x="2474976" y="3014133"/>
                </a:cubicBezTo>
                <a:cubicBezTo>
                  <a:pt x="2240137" y="3022008"/>
                  <a:pt x="2189845" y="2956965"/>
                  <a:pt x="1991360" y="3014133"/>
                </a:cubicBezTo>
                <a:cubicBezTo>
                  <a:pt x="1792875" y="3071301"/>
                  <a:pt x="1685070" y="2994708"/>
                  <a:pt x="1507744" y="3014133"/>
                </a:cubicBezTo>
                <a:cubicBezTo>
                  <a:pt x="1330418" y="3033558"/>
                  <a:pt x="1053539" y="2971223"/>
                  <a:pt x="768096" y="3014133"/>
                </a:cubicBezTo>
                <a:cubicBezTo>
                  <a:pt x="482653" y="3057043"/>
                  <a:pt x="173637" y="2974450"/>
                  <a:pt x="0" y="3014133"/>
                </a:cubicBezTo>
                <a:cubicBezTo>
                  <a:pt x="-27873" y="2826602"/>
                  <a:pt x="59814" y="2617209"/>
                  <a:pt x="0" y="2511778"/>
                </a:cubicBezTo>
                <a:cubicBezTo>
                  <a:pt x="-37768" y="2400430"/>
                  <a:pt x="9415" y="2263387"/>
                  <a:pt x="0" y="2157617"/>
                </a:cubicBezTo>
                <a:cubicBezTo>
                  <a:pt x="-9415" y="2051847"/>
                  <a:pt x="36885" y="1956278"/>
                  <a:pt x="0" y="1758244"/>
                </a:cubicBezTo>
                <a:lnTo>
                  <a:pt x="0" y="1758244"/>
                </a:lnTo>
                <a:cubicBezTo>
                  <a:pt x="-10180" y="1638211"/>
                  <a:pt x="42955" y="1347142"/>
                  <a:pt x="0" y="1172163"/>
                </a:cubicBezTo>
                <a:cubicBezTo>
                  <a:pt x="-42955" y="997184"/>
                  <a:pt x="40409" y="832607"/>
                  <a:pt x="0" y="550916"/>
                </a:cubicBezTo>
                <a:cubicBezTo>
                  <a:pt x="-40409" y="269225"/>
                  <a:pt x="65555" y="217185"/>
                  <a:pt x="0" y="0"/>
                </a:cubicBezTo>
                <a:close/>
              </a:path>
              <a:path w="14630400" h="3014133" stroke="0" extrusionOk="0">
                <a:moveTo>
                  <a:pt x="0" y="0"/>
                </a:moveTo>
                <a:cubicBezTo>
                  <a:pt x="165211" y="-38744"/>
                  <a:pt x="411784" y="26876"/>
                  <a:pt x="654304" y="0"/>
                </a:cubicBezTo>
                <a:cubicBezTo>
                  <a:pt x="896824" y="-26876"/>
                  <a:pt x="1005638" y="18406"/>
                  <a:pt x="1137920" y="0"/>
                </a:cubicBezTo>
                <a:cubicBezTo>
                  <a:pt x="1270202" y="-18406"/>
                  <a:pt x="1454005" y="47308"/>
                  <a:pt x="1706880" y="0"/>
                </a:cubicBezTo>
                <a:cubicBezTo>
                  <a:pt x="1959755" y="-47308"/>
                  <a:pt x="1922347" y="30417"/>
                  <a:pt x="2019808" y="0"/>
                </a:cubicBezTo>
                <a:cubicBezTo>
                  <a:pt x="2117269" y="-30417"/>
                  <a:pt x="2371139" y="48331"/>
                  <a:pt x="2503424" y="0"/>
                </a:cubicBezTo>
                <a:cubicBezTo>
                  <a:pt x="2635709" y="-48331"/>
                  <a:pt x="2810998" y="65747"/>
                  <a:pt x="3072384" y="0"/>
                </a:cubicBezTo>
                <a:cubicBezTo>
                  <a:pt x="3333770" y="-65747"/>
                  <a:pt x="3314209" y="36201"/>
                  <a:pt x="3470656" y="0"/>
                </a:cubicBezTo>
                <a:cubicBezTo>
                  <a:pt x="3627103" y="-36201"/>
                  <a:pt x="3686176" y="14753"/>
                  <a:pt x="3868928" y="0"/>
                </a:cubicBezTo>
                <a:cubicBezTo>
                  <a:pt x="4051680" y="-14753"/>
                  <a:pt x="4076114" y="11154"/>
                  <a:pt x="4267200" y="0"/>
                </a:cubicBezTo>
                <a:cubicBezTo>
                  <a:pt x="4458286" y="-11154"/>
                  <a:pt x="4731728" y="61152"/>
                  <a:pt x="5006848" y="0"/>
                </a:cubicBezTo>
                <a:cubicBezTo>
                  <a:pt x="5281968" y="-61152"/>
                  <a:pt x="5382892" y="16540"/>
                  <a:pt x="5575808" y="0"/>
                </a:cubicBezTo>
                <a:cubicBezTo>
                  <a:pt x="5768724" y="-16540"/>
                  <a:pt x="5935688" y="12614"/>
                  <a:pt x="6144768" y="0"/>
                </a:cubicBezTo>
                <a:cubicBezTo>
                  <a:pt x="6353848" y="-12614"/>
                  <a:pt x="6551771" y="31290"/>
                  <a:pt x="6713728" y="0"/>
                </a:cubicBezTo>
                <a:cubicBezTo>
                  <a:pt x="6875685" y="-31290"/>
                  <a:pt x="7158524" y="64878"/>
                  <a:pt x="7368032" y="0"/>
                </a:cubicBezTo>
                <a:cubicBezTo>
                  <a:pt x="7577540" y="-64878"/>
                  <a:pt x="8075687" y="36027"/>
                  <a:pt x="8534400" y="0"/>
                </a:cubicBezTo>
                <a:lnTo>
                  <a:pt x="8534400" y="0"/>
                </a:lnTo>
                <a:cubicBezTo>
                  <a:pt x="8660932" y="-43656"/>
                  <a:pt x="8777430" y="2351"/>
                  <a:pt x="8983762" y="0"/>
                </a:cubicBezTo>
                <a:cubicBezTo>
                  <a:pt x="9190094" y="-2351"/>
                  <a:pt x="9289848" y="24616"/>
                  <a:pt x="9433125" y="0"/>
                </a:cubicBezTo>
                <a:cubicBezTo>
                  <a:pt x="9576402" y="-24616"/>
                  <a:pt x="9717136" y="25766"/>
                  <a:pt x="9882487" y="0"/>
                </a:cubicBezTo>
                <a:cubicBezTo>
                  <a:pt x="10047838" y="-25766"/>
                  <a:pt x="10143340" y="40065"/>
                  <a:pt x="10295273" y="0"/>
                </a:cubicBezTo>
                <a:cubicBezTo>
                  <a:pt x="10447206" y="-40065"/>
                  <a:pt x="10583192" y="32305"/>
                  <a:pt x="10781211" y="0"/>
                </a:cubicBezTo>
                <a:cubicBezTo>
                  <a:pt x="10979230" y="-32305"/>
                  <a:pt x="11067848" y="17161"/>
                  <a:pt x="11193998" y="0"/>
                </a:cubicBezTo>
                <a:cubicBezTo>
                  <a:pt x="11320148" y="-17161"/>
                  <a:pt x="11508075" y="7544"/>
                  <a:pt x="11679936" y="0"/>
                </a:cubicBezTo>
                <a:cubicBezTo>
                  <a:pt x="11851797" y="-7544"/>
                  <a:pt x="11974042" y="14070"/>
                  <a:pt x="12192000" y="0"/>
                </a:cubicBezTo>
                <a:cubicBezTo>
                  <a:pt x="12320464" y="-37464"/>
                  <a:pt x="12481320" y="40969"/>
                  <a:pt x="12630912" y="0"/>
                </a:cubicBezTo>
                <a:cubicBezTo>
                  <a:pt x="12780504" y="-40969"/>
                  <a:pt x="13035952" y="55520"/>
                  <a:pt x="13167360" y="0"/>
                </a:cubicBezTo>
                <a:cubicBezTo>
                  <a:pt x="13298768" y="-55520"/>
                  <a:pt x="13436830" y="31346"/>
                  <a:pt x="13581888" y="0"/>
                </a:cubicBezTo>
                <a:cubicBezTo>
                  <a:pt x="13726946" y="-31346"/>
                  <a:pt x="13852108" y="5173"/>
                  <a:pt x="14045184" y="0"/>
                </a:cubicBezTo>
                <a:cubicBezTo>
                  <a:pt x="14238260" y="-5173"/>
                  <a:pt x="14478282" y="69169"/>
                  <a:pt x="14630400" y="0"/>
                </a:cubicBezTo>
                <a:cubicBezTo>
                  <a:pt x="14648780" y="261780"/>
                  <a:pt x="14585474" y="392065"/>
                  <a:pt x="14630400" y="603664"/>
                </a:cubicBezTo>
                <a:cubicBezTo>
                  <a:pt x="14675326" y="815263"/>
                  <a:pt x="14564533" y="958983"/>
                  <a:pt x="14630400" y="1154580"/>
                </a:cubicBezTo>
                <a:cubicBezTo>
                  <a:pt x="14696267" y="1350177"/>
                  <a:pt x="14587361" y="1461294"/>
                  <a:pt x="14630400" y="1758244"/>
                </a:cubicBezTo>
                <a:cubicBezTo>
                  <a:pt x="14728585" y="1837858"/>
                  <a:pt x="14838924" y="2063111"/>
                  <a:pt x="14948597" y="2103311"/>
                </a:cubicBezTo>
                <a:cubicBezTo>
                  <a:pt x="15058270" y="2143511"/>
                  <a:pt x="15136398" y="2384153"/>
                  <a:pt x="15298263" y="2482506"/>
                </a:cubicBezTo>
                <a:cubicBezTo>
                  <a:pt x="15460128" y="2580858"/>
                  <a:pt x="15459306" y="2721354"/>
                  <a:pt x="15679400" y="2895828"/>
                </a:cubicBezTo>
                <a:cubicBezTo>
                  <a:pt x="15465484" y="2828691"/>
                  <a:pt x="15300945" y="2719317"/>
                  <a:pt x="15154900" y="2703803"/>
                </a:cubicBezTo>
                <a:cubicBezTo>
                  <a:pt x="15008855" y="2688289"/>
                  <a:pt x="14900053" y="2585791"/>
                  <a:pt x="14630400" y="2511778"/>
                </a:cubicBezTo>
                <a:cubicBezTo>
                  <a:pt x="14674913" y="2740077"/>
                  <a:pt x="14603173" y="2828017"/>
                  <a:pt x="14630400" y="3014133"/>
                </a:cubicBezTo>
                <a:cubicBezTo>
                  <a:pt x="14454965" y="3016849"/>
                  <a:pt x="14398653" y="2988586"/>
                  <a:pt x="14167104" y="3014133"/>
                </a:cubicBezTo>
                <a:cubicBezTo>
                  <a:pt x="13935555" y="3039680"/>
                  <a:pt x="13951195" y="3012013"/>
                  <a:pt x="13752576" y="3014133"/>
                </a:cubicBezTo>
                <a:cubicBezTo>
                  <a:pt x="13553957" y="3016253"/>
                  <a:pt x="13410025" y="2998681"/>
                  <a:pt x="13264896" y="3014133"/>
                </a:cubicBezTo>
                <a:cubicBezTo>
                  <a:pt x="13119767" y="3029585"/>
                  <a:pt x="12940680" y="2966773"/>
                  <a:pt x="12850368" y="3014133"/>
                </a:cubicBezTo>
                <a:cubicBezTo>
                  <a:pt x="12760056" y="3061493"/>
                  <a:pt x="12420176" y="2971652"/>
                  <a:pt x="12192000" y="3014133"/>
                </a:cubicBezTo>
                <a:cubicBezTo>
                  <a:pt x="12008069" y="3056211"/>
                  <a:pt x="11841726" y="2998894"/>
                  <a:pt x="11742638" y="3014133"/>
                </a:cubicBezTo>
                <a:cubicBezTo>
                  <a:pt x="11643550" y="3029372"/>
                  <a:pt x="11408024" y="2976181"/>
                  <a:pt x="11220123" y="3014133"/>
                </a:cubicBezTo>
                <a:cubicBezTo>
                  <a:pt x="11032223" y="3052085"/>
                  <a:pt x="10859541" y="2967050"/>
                  <a:pt x="10734185" y="3014133"/>
                </a:cubicBezTo>
                <a:cubicBezTo>
                  <a:pt x="10608829" y="3061216"/>
                  <a:pt x="10440940" y="2990462"/>
                  <a:pt x="10284823" y="3014133"/>
                </a:cubicBezTo>
                <a:cubicBezTo>
                  <a:pt x="10128706" y="3037804"/>
                  <a:pt x="10000155" y="2967603"/>
                  <a:pt x="9835461" y="3014133"/>
                </a:cubicBezTo>
                <a:cubicBezTo>
                  <a:pt x="9670767" y="3060663"/>
                  <a:pt x="9535335" y="2996393"/>
                  <a:pt x="9422674" y="3014133"/>
                </a:cubicBezTo>
                <a:cubicBezTo>
                  <a:pt x="9310013" y="3031873"/>
                  <a:pt x="8882005" y="2931473"/>
                  <a:pt x="8534400" y="3014133"/>
                </a:cubicBezTo>
                <a:lnTo>
                  <a:pt x="8534400" y="3014133"/>
                </a:lnTo>
                <a:cubicBezTo>
                  <a:pt x="8471483" y="3018727"/>
                  <a:pt x="8339525" y="2993624"/>
                  <a:pt x="8221472" y="3014133"/>
                </a:cubicBezTo>
                <a:cubicBezTo>
                  <a:pt x="8103419" y="3034642"/>
                  <a:pt x="7780888" y="2984449"/>
                  <a:pt x="7567168" y="3014133"/>
                </a:cubicBezTo>
                <a:cubicBezTo>
                  <a:pt x="7353448" y="3043817"/>
                  <a:pt x="7157068" y="2939014"/>
                  <a:pt x="6912864" y="3014133"/>
                </a:cubicBezTo>
                <a:cubicBezTo>
                  <a:pt x="6668660" y="3089252"/>
                  <a:pt x="6717457" y="2996994"/>
                  <a:pt x="6599936" y="3014133"/>
                </a:cubicBezTo>
                <a:cubicBezTo>
                  <a:pt x="6482415" y="3031272"/>
                  <a:pt x="6178195" y="2966474"/>
                  <a:pt x="6030976" y="3014133"/>
                </a:cubicBezTo>
                <a:cubicBezTo>
                  <a:pt x="5883757" y="3061792"/>
                  <a:pt x="5671666" y="3013046"/>
                  <a:pt x="5547360" y="3014133"/>
                </a:cubicBezTo>
                <a:cubicBezTo>
                  <a:pt x="5423054" y="3015220"/>
                  <a:pt x="5302065" y="2996021"/>
                  <a:pt x="5149088" y="3014133"/>
                </a:cubicBezTo>
                <a:cubicBezTo>
                  <a:pt x="4996111" y="3032245"/>
                  <a:pt x="4821457" y="3012792"/>
                  <a:pt x="4580128" y="3014133"/>
                </a:cubicBezTo>
                <a:cubicBezTo>
                  <a:pt x="4338799" y="3015474"/>
                  <a:pt x="4081459" y="3014124"/>
                  <a:pt x="3840480" y="3014133"/>
                </a:cubicBezTo>
                <a:cubicBezTo>
                  <a:pt x="3599501" y="3014142"/>
                  <a:pt x="3304375" y="2980020"/>
                  <a:pt x="3100832" y="3014133"/>
                </a:cubicBezTo>
                <a:cubicBezTo>
                  <a:pt x="2897289" y="3048246"/>
                  <a:pt x="2720642" y="3009387"/>
                  <a:pt x="2531872" y="3014133"/>
                </a:cubicBezTo>
                <a:cubicBezTo>
                  <a:pt x="2343102" y="3018879"/>
                  <a:pt x="2123081" y="2960231"/>
                  <a:pt x="1877568" y="3014133"/>
                </a:cubicBezTo>
                <a:cubicBezTo>
                  <a:pt x="1632055" y="3068035"/>
                  <a:pt x="1649151" y="2991767"/>
                  <a:pt x="1479296" y="3014133"/>
                </a:cubicBezTo>
                <a:cubicBezTo>
                  <a:pt x="1309441" y="3036499"/>
                  <a:pt x="1035103" y="2952847"/>
                  <a:pt x="824992" y="3014133"/>
                </a:cubicBezTo>
                <a:cubicBezTo>
                  <a:pt x="614881" y="3075419"/>
                  <a:pt x="294787" y="2978943"/>
                  <a:pt x="0" y="3014133"/>
                </a:cubicBezTo>
                <a:cubicBezTo>
                  <a:pt x="-35902" y="2771708"/>
                  <a:pt x="11996" y="2658952"/>
                  <a:pt x="0" y="2511778"/>
                </a:cubicBezTo>
                <a:cubicBezTo>
                  <a:pt x="-3570" y="2395601"/>
                  <a:pt x="2527" y="2291233"/>
                  <a:pt x="0" y="2135011"/>
                </a:cubicBezTo>
                <a:cubicBezTo>
                  <a:pt x="-2527" y="1978789"/>
                  <a:pt x="37285" y="1836524"/>
                  <a:pt x="0" y="1758244"/>
                </a:cubicBezTo>
                <a:lnTo>
                  <a:pt x="0" y="1758244"/>
                </a:lnTo>
                <a:cubicBezTo>
                  <a:pt x="-60766" y="1615314"/>
                  <a:pt x="2193" y="1404225"/>
                  <a:pt x="0" y="1224910"/>
                </a:cubicBezTo>
                <a:cubicBezTo>
                  <a:pt x="-2193" y="1045595"/>
                  <a:pt x="29403" y="799887"/>
                  <a:pt x="0" y="638829"/>
                </a:cubicBezTo>
                <a:cubicBezTo>
                  <a:pt x="-29403" y="477771"/>
                  <a:pt x="6485" y="161292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3483067805">
                  <a:prstGeom prst="wedgeRectCallout">
                    <a:avLst>
                      <a:gd name="adj1" fmla="val 57170"/>
                      <a:gd name="adj2" fmla="val 4607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model</a:t>
            </a:r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구성을 조금 수정한다면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논문을 읽게 된 계기인 뇌동맥류 판별 문제를 푸는 것에 응용할 수 있다고 생각하시나요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?</a:t>
            </a:r>
            <a:endParaRPr lang="ko-KR" altLang="en-US" sz="4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6463712-8C6E-7622-6851-64A716CB0B70}"/>
              </a:ext>
            </a:extLst>
          </p:cNvPr>
          <p:cNvSpPr/>
          <p:nvPr/>
        </p:nvSpPr>
        <p:spPr>
          <a:xfrm>
            <a:off x="1828800" y="5960534"/>
            <a:ext cx="14630400" cy="3014133"/>
          </a:xfrm>
          <a:custGeom>
            <a:avLst/>
            <a:gdLst>
              <a:gd name="connsiteX0" fmla="*/ 0 w 14630400"/>
              <a:gd name="connsiteY0" fmla="*/ 0 h 3014133"/>
              <a:gd name="connsiteX1" fmla="*/ 487680 w 14630400"/>
              <a:gd name="connsiteY1" fmla="*/ 0 h 3014133"/>
              <a:gd name="connsiteX2" fmla="*/ 975360 w 14630400"/>
              <a:gd name="connsiteY2" fmla="*/ 0 h 3014133"/>
              <a:gd name="connsiteX3" fmla="*/ 1389888 w 14630400"/>
              <a:gd name="connsiteY3" fmla="*/ 0 h 3014133"/>
              <a:gd name="connsiteX4" fmla="*/ 1926336 w 14630400"/>
              <a:gd name="connsiteY4" fmla="*/ 0 h 3014133"/>
              <a:gd name="connsiteX5" fmla="*/ 2438400 w 14630400"/>
              <a:gd name="connsiteY5" fmla="*/ 0 h 3014133"/>
              <a:gd name="connsiteX6" fmla="*/ 2438400 w 14630400"/>
              <a:gd name="connsiteY6" fmla="*/ 0 h 3014133"/>
              <a:gd name="connsiteX7" fmla="*/ 2960914 w 14630400"/>
              <a:gd name="connsiteY7" fmla="*/ 0 h 3014133"/>
              <a:gd name="connsiteX8" fmla="*/ 3446853 w 14630400"/>
              <a:gd name="connsiteY8" fmla="*/ 0 h 3014133"/>
              <a:gd name="connsiteX9" fmla="*/ 4042519 w 14630400"/>
              <a:gd name="connsiteY9" fmla="*/ 0 h 3014133"/>
              <a:gd name="connsiteX10" fmla="*/ 4601609 w 14630400"/>
              <a:gd name="connsiteY10" fmla="*/ 0 h 3014133"/>
              <a:gd name="connsiteX11" fmla="*/ 5124123 w 14630400"/>
              <a:gd name="connsiteY11" fmla="*/ 0 h 3014133"/>
              <a:gd name="connsiteX12" fmla="*/ 5610062 w 14630400"/>
              <a:gd name="connsiteY12" fmla="*/ 0 h 3014133"/>
              <a:gd name="connsiteX13" fmla="*/ 6096000 w 14630400"/>
              <a:gd name="connsiteY13" fmla="*/ 0 h 3014133"/>
              <a:gd name="connsiteX14" fmla="*/ 6750304 w 14630400"/>
              <a:gd name="connsiteY14" fmla="*/ 0 h 3014133"/>
              <a:gd name="connsiteX15" fmla="*/ 7404608 w 14630400"/>
              <a:gd name="connsiteY15" fmla="*/ 0 h 3014133"/>
              <a:gd name="connsiteX16" fmla="*/ 8058912 w 14630400"/>
              <a:gd name="connsiteY16" fmla="*/ 0 h 3014133"/>
              <a:gd name="connsiteX17" fmla="*/ 8371840 w 14630400"/>
              <a:gd name="connsiteY17" fmla="*/ 0 h 3014133"/>
              <a:gd name="connsiteX18" fmla="*/ 9111488 w 14630400"/>
              <a:gd name="connsiteY18" fmla="*/ 0 h 3014133"/>
              <a:gd name="connsiteX19" fmla="*/ 9509760 w 14630400"/>
              <a:gd name="connsiteY19" fmla="*/ 0 h 3014133"/>
              <a:gd name="connsiteX20" fmla="*/ 9908032 w 14630400"/>
              <a:gd name="connsiteY20" fmla="*/ 0 h 3014133"/>
              <a:gd name="connsiteX21" fmla="*/ 10306304 w 14630400"/>
              <a:gd name="connsiteY21" fmla="*/ 0 h 3014133"/>
              <a:gd name="connsiteX22" fmla="*/ 10875264 w 14630400"/>
              <a:gd name="connsiteY22" fmla="*/ 0 h 3014133"/>
              <a:gd name="connsiteX23" fmla="*/ 11188192 w 14630400"/>
              <a:gd name="connsiteY23" fmla="*/ 0 h 3014133"/>
              <a:gd name="connsiteX24" fmla="*/ 11586464 w 14630400"/>
              <a:gd name="connsiteY24" fmla="*/ 0 h 3014133"/>
              <a:gd name="connsiteX25" fmla="*/ 12155424 w 14630400"/>
              <a:gd name="connsiteY25" fmla="*/ 0 h 3014133"/>
              <a:gd name="connsiteX26" fmla="*/ 12895072 w 14630400"/>
              <a:gd name="connsiteY26" fmla="*/ 0 h 3014133"/>
              <a:gd name="connsiteX27" fmla="*/ 13378688 w 14630400"/>
              <a:gd name="connsiteY27" fmla="*/ 0 h 3014133"/>
              <a:gd name="connsiteX28" fmla="*/ 14032992 w 14630400"/>
              <a:gd name="connsiteY28" fmla="*/ 0 h 3014133"/>
              <a:gd name="connsiteX29" fmla="*/ 14630400 w 14630400"/>
              <a:gd name="connsiteY29" fmla="*/ 0 h 3014133"/>
              <a:gd name="connsiteX30" fmla="*/ 14630400 w 14630400"/>
              <a:gd name="connsiteY30" fmla="*/ 621246 h 3014133"/>
              <a:gd name="connsiteX31" fmla="*/ 14630400 w 14630400"/>
              <a:gd name="connsiteY31" fmla="*/ 1189745 h 3014133"/>
              <a:gd name="connsiteX32" fmla="*/ 14630400 w 14630400"/>
              <a:gd name="connsiteY32" fmla="*/ 1758244 h 3014133"/>
              <a:gd name="connsiteX33" fmla="*/ 14630400 w 14630400"/>
              <a:gd name="connsiteY33" fmla="*/ 1758244 h 3014133"/>
              <a:gd name="connsiteX34" fmla="*/ 14630400 w 14630400"/>
              <a:gd name="connsiteY34" fmla="*/ 2135011 h 3014133"/>
              <a:gd name="connsiteX35" fmla="*/ 14630400 w 14630400"/>
              <a:gd name="connsiteY35" fmla="*/ 2511778 h 3014133"/>
              <a:gd name="connsiteX36" fmla="*/ 14630400 w 14630400"/>
              <a:gd name="connsiteY36" fmla="*/ 3014133 h 3014133"/>
              <a:gd name="connsiteX37" fmla="*/ 14061440 w 14630400"/>
              <a:gd name="connsiteY37" fmla="*/ 3014133 h 3014133"/>
              <a:gd name="connsiteX38" fmla="*/ 13577824 w 14630400"/>
              <a:gd name="connsiteY38" fmla="*/ 3014133 h 3014133"/>
              <a:gd name="connsiteX39" fmla="*/ 13264896 w 14630400"/>
              <a:gd name="connsiteY39" fmla="*/ 3014133 h 3014133"/>
              <a:gd name="connsiteX40" fmla="*/ 12866624 w 14630400"/>
              <a:gd name="connsiteY40" fmla="*/ 3014133 h 3014133"/>
              <a:gd name="connsiteX41" fmla="*/ 12212320 w 14630400"/>
              <a:gd name="connsiteY41" fmla="*/ 3014133 h 3014133"/>
              <a:gd name="connsiteX42" fmla="*/ 11728704 w 14630400"/>
              <a:gd name="connsiteY42" fmla="*/ 3014133 h 3014133"/>
              <a:gd name="connsiteX43" fmla="*/ 11245088 w 14630400"/>
              <a:gd name="connsiteY43" fmla="*/ 3014133 h 3014133"/>
              <a:gd name="connsiteX44" fmla="*/ 10676128 w 14630400"/>
              <a:gd name="connsiteY44" fmla="*/ 3014133 h 3014133"/>
              <a:gd name="connsiteX45" fmla="*/ 10363200 w 14630400"/>
              <a:gd name="connsiteY45" fmla="*/ 3014133 h 3014133"/>
              <a:gd name="connsiteX46" fmla="*/ 9879584 w 14630400"/>
              <a:gd name="connsiteY46" fmla="*/ 3014133 h 3014133"/>
              <a:gd name="connsiteX47" fmla="*/ 9225280 w 14630400"/>
              <a:gd name="connsiteY47" fmla="*/ 3014133 h 3014133"/>
              <a:gd name="connsiteX48" fmla="*/ 8912352 w 14630400"/>
              <a:gd name="connsiteY48" fmla="*/ 3014133 h 3014133"/>
              <a:gd name="connsiteX49" fmla="*/ 8172704 w 14630400"/>
              <a:gd name="connsiteY49" fmla="*/ 3014133 h 3014133"/>
              <a:gd name="connsiteX50" fmla="*/ 7774432 w 14630400"/>
              <a:gd name="connsiteY50" fmla="*/ 3014133 h 3014133"/>
              <a:gd name="connsiteX51" fmla="*/ 7034784 w 14630400"/>
              <a:gd name="connsiteY51" fmla="*/ 3014133 h 3014133"/>
              <a:gd name="connsiteX52" fmla="*/ 6096000 w 14630400"/>
              <a:gd name="connsiteY52" fmla="*/ 3014133 h 3014133"/>
              <a:gd name="connsiteX53" fmla="*/ 5646638 w 14630400"/>
              <a:gd name="connsiteY53" fmla="*/ 3014133 h 3014133"/>
              <a:gd name="connsiteX54" fmla="*/ 5050971 w 14630400"/>
              <a:gd name="connsiteY54" fmla="*/ 3014133 h 3014133"/>
              <a:gd name="connsiteX55" fmla="*/ 4491881 w 14630400"/>
              <a:gd name="connsiteY55" fmla="*/ 3014133 h 3014133"/>
              <a:gd name="connsiteX56" fmla="*/ 4079095 w 14630400"/>
              <a:gd name="connsiteY56" fmla="*/ 3014133 h 3014133"/>
              <a:gd name="connsiteX57" fmla="*/ 3629733 w 14630400"/>
              <a:gd name="connsiteY57" fmla="*/ 3014133 h 3014133"/>
              <a:gd name="connsiteX58" fmla="*/ 3070642 w 14630400"/>
              <a:gd name="connsiteY58" fmla="*/ 3014133 h 3014133"/>
              <a:gd name="connsiteX59" fmla="*/ 2438400 w 14630400"/>
              <a:gd name="connsiteY59" fmla="*/ 3014133 h 3014133"/>
              <a:gd name="connsiteX60" fmla="*/ 2438400 w 14630400"/>
              <a:gd name="connsiteY60" fmla="*/ 3014133 h 3014133"/>
              <a:gd name="connsiteX61" fmla="*/ 2023872 w 14630400"/>
              <a:gd name="connsiteY61" fmla="*/ 3014133 h 3014133"/>
              <a:gd name="connsiteX62" fmla="*/ 1560576 w 14630400"/>
              <a:gd name="connsiteY62" fmla="*/ 3014133 h 3014133"/>
              <a:gd name="connsiteX63" fmla="*/ 1146048 w 14630400"/>
              <a:gd name="connsiteY63" fmla="*/ 3014133 h 3014133"/>
              <a:gd name="connsiteX64" fmla="*/ 633984 w 14630400"/>
              <a:gd name="connsiteY64" fmla="*/ 3014133 h 3014133"/>
              <a:gd name="connsiteX65" fmla="*/ 0 w 14630400"/>
              <a:gd name="connsiteY65" fmla="*/ 3014133 h 3014133"/>
              <a:gd name="connsiteX66" fmla="*/ 0 w 14630400"/>
              <a:gd name="connsiteY66" fmla="*/ 2511778 h 3014133"/>
              <a:gd name="connsiteX67" fmla="*/ -477971 w 14630400"/>
              <a:gd name="connsiteY67" fmla="*/ 2692282 h 3014133"/>
              <a:gd name="connsiteX68" fmla="*/ -1016959 w 14630400"/>
              <a:gd name="connsiteY68" fmla="*/ 2895828 h 3014133"/>
              <a:gd name="connsiteX69" fmla="*/ -698312 w 14630400"/>
              <a:gd name="connsiteY69" fmla="*/ 2539385 h 3014133"/>
              <a:gd name="connsiteX70" fmla="*/ -359326 w 14630400"/>
              <a:gd name="connsiteY70" fmla="*/ 2160190 h 3014133"/>
              <a:gd name="connsiteX71" fmla="*/ 0 w 14630400"/>
              <a:gd name="connsiteY71" fmla="*/ 1758244 h 3014133"/>
              <a:gd name="connsiteX72" fmla="*/ 0 w 14630400"/>
              <a:gd name="connsiteY72" fmla="*/ 1172163 h 3014133"/>
              <a:gd name="connsiteX73" fmla="*/ 0 w 14630400"/>
              <a:gd name="connsiteY73" fmla="*/ 568499 h 3014133"/>
              <a:gd name="connsiteX74" fmla="*/ 0 w 14630400"/>
              <a:gd name="connsiteY74" fmla="*/ 0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4630400" h="3014133" fill="none" extrusionOk="0">
                <a:moveTo>
                  <a:pt x="0" y="0"/>
                </a:moveTo>
                <a:cubicBezTo>
                  <a:pt x="148784" y="-6942"/>
                  <a:pt x="289474" y="18128"/>
                  <a:pt x="487680" y="0"/>
                </a:cubicBezTo>
                <a:cubicBezTo>
                  <a:pt x="685886" y="-18128"/>
                  <a:pt x="773602" y="52823"/>
                  <a:pt x="975360" y="0"/>
                </a:cubicBezTo>
                <a:cubicBezTo>
                  <a:pt x="1177118" y="-52823"/>
                  <a:pt x="1235556" y="40141"/>
                  <a:pt x="1389888" y="0"/>
                </a:cubicBezTo>
                <a:cubicBezTo>
                  <a:pt x="1544220" y="-40141"/>
                  <a:pt x="1748395" y="9469"/>
                  <a:pt x="1926336" y="0"/>
                </a:cubicBezTo>
                <a:cubicBezTo>
                  <a:pt x="2104277" y="-9469"/>
                  <a:pt x="2248486" y="51541"/>
                  <a:pt x="2438400" y="0"/>
                </a:cubicBezTo>
                <a:lnTo>
                  <a:pt x="2438400" y="0"/>
                </a:lnTo>
                <a:cubicBezTo>
                  <a:pt x="2633425" y="-42366"/>
                  <a:pt x="2825043" y="59501"/>
                  <a:pt x="2960914" y="0"/>
                </a:cubicBezTo>
                <a:cubicBezTo>
                  <a:pt x="3096785" y="-59501"/>
                  <a:pt x="3334909" y="53913"/>
                  <a:pt x="3446853" y="0"/>
                </a:cubicBezTo>
                <a:cubicBezTo>
                  <a:pt x="3558797" y="-53913"/>
                  <a:pt x="3895344" y="20864"/>
                  <a:pt x="4042519" y="0"/>
                </a:cubicBezTo>
                <a:cubicBezTo>
                  <a:pt x="4189694" y="-20864"/>
                  <a:pt x="4468481" y="66461"/>
                  <a:pt x="4601609" y="0"/>
                </a:cubicBezTo>
                <a:cubicBezTo>
                  <a:pt x="4734737" y="-66461"/>
                  <a:pt x="4980583" y="6179"/>
                  <a:pt x="5124123" y="0"/>
                </a:cubicBezTo>
                <a:cubicBezTo>
                  <a:pt x="5267663" y="-6179"/>
                  <a:pt x="5429324" y="5877"/>
                  <a:pt x="5610062" y="0"/>
                </a:cubicBezTo>
                <a:cubicBezTo>
                  <a:pt x="5790800" y="-5877"/>
                  <a:pt x="5921486" y="3964"/>
                  <a:pt x="6096000" y="0"/>
                </a:cubicBezTo>
                <a:cubicBezTo>
                  <a:pt x="6397332" y="-37745"/>
                  <a:pt x="6552081" y="60563"/>
                  <a:pt x="6750304" y="0"/>
                </a:cubicBezTo>
                <a:cubicBezTo>
                  <a:pt x="6948527" y="-60563"/>
                  <a:pt x="7231425" y="12122"/>
                  <a:pt x="7404608" y="0"/>
                </a:cubicBezTo>
                <a:cubicBezTo>
                  <a:pt x="7577791" y="-12122"/>
                  <a:pt x="7762511" y="77608"/>
                  <a:pt x="8058912" y="0"/>
                </a:cubicBezTo>
                <a:cubicBezTo>
                  <a:pt x="8355313" y="-77608"/>
                  <a:pt x="8290082" y="13950"/>
                  <a:pt x="8371840" y="0"/>
                </a:cubicBezTo>
                <a:cubicBezTo>
                  <a:pt x="8453598" y="-13950"/>
                  <a:pt x="8813485" y="88327"/>
                  <a:pt x="9111488" y="0"/>
                </a:cubicBezTo>
                <a:cubicBezTo>
                  <a:pt x="9409491" y="-88327"/>
                  <a:pt x="9357387" y="37335"/>
                  <a:pt x="9509760" y="0"/>
                </a:cubicBezTo>
                <a:cubicBezTo>
                  <a:pt x="9662133" y="-37335"/>
                  <a:pt x="9754259" y="4810"/>
                  <a:pt x="9908032" y="0"/>
                </a:cubicBezTo>
                <a:cubicBezTo>
                  <a:pt x="10061805" y="-4810"/>
                  <a:pt x="10147296" y="20351"/>
                  <a:pt x="10306304" y="0"/>
                </a:cubicBezTo>
                <a:cubicBezTo>
                  <a:pt x="10465312" y="-20351"/>
                  <a:pt x="10701879" y="58635"/>
                  <a:pt x="10875264" y="0"/>
                </a:cubicBezTo>
                <a:cubicBezTo>
                  <a:pt x="11048649" y="-58635"/>
                  <a:pt x="11082120" y="800"/>
                  <a:pt x="11188192" y="0"/>
                </a:cubicBezTo>
                <a:cubicBezTo>
                  <a:pt x="11294264" y="-800"/>
                  <a:pt x="11405184" y="1353"/>
                  <a:pt x="11586464" y="0"/>
                </a:cubicBezTo>
                <a:cubicBezTo>
                  <a:pt x="11767744" y="-1353"/>
                  <a:pt x="11937590" y="6253"/>
                  <a:pt x="12155424" y="0"/>
                </a:cubicBezTo>
                <a:cubicBezTo>
                  <a:pt x="12373258" y="-6253"/>
                  <a:pt x="12697213" y="76051"/>
                  <a:pt x="12895072" y="0"/>
                </a:cubicBezTo>
                <a:cubicBezTo>
                  <a:pt x="13092931" y="-76051"/>
                  <a:pt x="13218699" y="12982"/>
                  <a:pt x="13378688" y="0"/>
                </a:cubicBezTo>
                <a:cubicBezTo>
                  <a:pt x="13538677" y="-12982"/>
                  <a:pt x="13850415" y="22791"/>
                  <a:pt x="14032992" y="0"/>
                </a:cubicBezTo>
                <a:cubicBezTo>
                  <a:pt x="14215569" y="-22791"/>
                  <a:pt x="14435069" y="31095"/>
                  <a:pt x="14630400" y="0"/>
                </a:cubicBezTo>
                <a:cubicBezTo>
                  <a:pt x="14646551" y="288747"/>
                  <a:pt x="14571136" y="487943"/>
                  <a:pt x="14630400" y="621246"/>
                </a:cubicBezTo>
                <a:cubicBezTo>
                  <a:pt x="14689664" y="754549"/>
                  <a:pt x="14564400" y="1021051"/>
                  <a:pt x="14630400" y="1189745"/>
                </a:cubicBezTo>
                <a:cubicBezTo>
                  <a:pt x="14696400" y="1358439"/>
                  <a:pt x="14566404" y="1612463"/>
                  <a:pt x="14630400" y="1758244"/>
                </a:cubicBezTo>
                <a:lnTo>
                  <a:pt x="14630400" y="1758244"/>
                </a:lnTo>
                <a:cubicBezTo>
                  <a:pt x="14659585" y="1861300"/>
                  <a:pt x="14596789" y="2029163"/>
                  <a:pt x="14630400" y="2135011"/>
                </a:cubicBezTo>
                <a:cubicBezTo>
                  <a:pt x="14664011" y="2240859"/>
                  <a:pt x="14613592" y="2418194"/>
                  <a:pt x="14630400" y="2511778"/>
                </a:cubicBezTo>
                <a:cubicBezTo>
                  <a:pt x="14686185" y="2626944"/>
                  <a:pt x="14587488" y="2880460"/>
                  <a:pt x="14630400" y="3014133"/>
                </a:cubicBezTo>
                <a:cubicBezTo>
                  <a:pt x="14415354" y="3075417"/>
                  <a:pt x="14290920" y="2999986"/>
                  <a:pt x="14061440" y="3014133"/>
                </a:cubicBezTo>
                <a:cubicBezTo>
                  <a:pt x="13831960" y="3028280"/>
                  <a:pt x="13702532" y="2965580"/>
                  <a:pt x="13577824" y="3014133"/>
                </a:cubicBezTo>
                <a:cubicBezTo>
                  <a:pt x="13453116" y="3062686"/>
                  <a:pt x="13391559" y="2991316"/>
                  <a:pt x="13264896" y="3014133"/>
                </a:cubicBezTo>
                <a:cubicBezTo>
                  <a:pt x="13138233" y="3036950"/>
                  <a:pt x="13017495" y="2980900"/>
                  <a:pt x="12866624" y="3014133"/>
                </a:cubicBezTo>
                <a:cubicBezTo>
                  <a:pt x="12715753" y="3047366"/>
                  <a:pt x="12488759" y="2957468"/>
                  <a:pt x="12212320" y="3014133"/>
                </a:cubicBezTo>
                <a:cubicBezTo>
                  <a:pt x="11935881" y="3070798"/>
                  <a:pt x="11944575" y="2978866"/>
                  <a:pt x="11728704" y="3014133"/>
                </a:cubicBezTo>
                <a:cubicBezTo>
                  <a:pt x="11512833" y="3049400"/>
                  <a:pt x="11440808" y="2958719"/>
                  <a:pt x="11245088" y="3014133"/>
                </a:cubicBezTo>
                <a:cubicBezTo>
                  <a:pt x="11049368" y="3069547"/>
                  <a:pt x="10810323" y="2959126"/>
                  <a:pt x="10676128" y="3014133"/>
                </a:cubicBezTo>
                <a:cubicBezTo>
                  <a:pt x="10541933" y="3069140"/>
                  <a:pt x="10509918" y="2991307"/>
                  <a:pt x="10363200" y="3014133"/>
                </a:cubicBezTo>
                <a:cubicBezTo>
                  <a:pt x="10216482" y="3036959"/>
                  <a:pt x="10057877" y="3001581"/>
                  <a:pt x="9879584" y="3014133"/>
                </a:cubicBezTo>
                <a:cubicBezTo>
                  <a:pt x="9701291" y="3026685"/>
                  <a:pt x="9537486" y="2937524"/>
                  <a:pt x="9225280" y="3014133"/>
                </a:cubicBezTo>
                <a:cubicBezTo>
                  <a:pt x="8913074" y="3090742"/>
                  <a:pt x="8984821" y="2998150"/>
                  <a:pt x="8912352" y="3014133"/>
                </a:cubicBezTo>
                <a:cubicBezTo>
                  <a:pt x="8839883" y="3030116"/>
                  <a:pt x="8404142" y="2938544"/>
                  <a:pt x="8172704" y="3014133"/>
                </a:cubicBezTo>
                <a:cubicBezTo>
                  <a:pt x="7941266" y="3089722"/>
                  <a:pt x="7899455" y="2991255"/>
                  <a:pt x="7774432" y="3014133"/>
                </a:cubicBezTo>
                <a:cubicBezTo>
                  <a:pt x="7649409" y="3037011"/>
                  <a:pt x="7387425" y="2939406"/>
                  <a:pt x="7034784" y="3014133"/>
                </a:cubicBezTo>
                <a:cubicBezTo>
                  <a:pt x="6682143" y="3088860"/>
                  <a:pt x="6534592" y="2931048"/>
                  <a:pt x="6096000" y="3014133"/>
                </a:cubicBezTo>
                <a:cubicBezTo>
                  <a:pt x="5886604" y="3022632"/>
                  <a:pt x="5762319" y="2984649"/>
                  <a:pt x="5646638" y="3014133"/>
                </a:cubicBezTo>
                <a:cubicBezTo>
                  <a:pt x="5530957" y="3043617"/>
                  <a:pt x="5226580" y="2952697"/>
                  <a:pt x="5050971" y="3014133"/>
                </a:cubicBezTo>
                <a:cubicBezTo>
                  <a:pt x="4875362" y="3075569"/>
                  <a:pt x="4695267" y="2979097"/>
                  <a:pt x="4491881" y="3014133"/>
                </a:cubicBezTo>
                <a:cubicBezTo>
                  <a:pt x="4288495" y="3049169"/>
                  <a:pt x="4259283" y="3001411"/>
                  <a:pt x="4079095" y="3014133"/>
                </a:cubicBezTo>
                <a:cubicBezTo>
                  <a:pt x="3898907" y="3026855"/>
                  <a:pt x="3841447" y="2965857"/>
                  <a:pt x="3629733" y="3014133"/>
                </a:cubicBezTo>
                <a:cubicBezTo>
                  <a:pt x="3418019" y="3062409"/>
                  <a:pt x="3204026" y="2981363"/>
                  <a:pt x="3070642" y="3014133"/>
                </a:cubicBezTo>
                <a:cubicBezTo>
                  <a:pt x="2937258" y="3046903"/>
                  <a:pt x="2581958" y="2951715"/>
                  <a:pt x="2438400" y="3014133"/>
                </a:cubicBezTo>
                <a:lnTo>
                  <a:pt x="2438400" y="3014133"/>
                </a:lnTo>
                <a:cubicBezTo>
                  <a:pt x="2236891" y="3022767"/>
                  <a:pt x="2199861" y="2965403"/>
                  <a:pt x="2023872" y="3014133"/>
                </a:cubicBezTo>
                <a:cubicBezTo>
                  <a:pt x="1847883" y="3062863"/>
                  <a:pt x="1742110" y="2973606"/>
                  <a:pt x="1560576" y="3014133"/>
                </a:cubicBezTo>
                <a:cubicBezTo>
                  <a:pt x="1379042" y="3054660"/>
                  <a:pt x="1253495" y="2977870"/>
                  <a:pt x="1146048" y="3014133"/>
                </a:cubicBezTo>
                <a:cubicBezTo>
                  <a:pt x="1038601" y="3050396"/>
                  <a:pt x="877744" y="2974749"/>
                  <a:pt x="633984" y="3014133"/>
                </a:cubicBezTo>
                <a:cubicBezTo>
                  <a:pt x="390224" y="3053517"/>
                  <a:pt x="240743" y="3007851"/>
                  <a:pt x="0" y="3014133"/>
                </a:cubicBezTo>
                <a:cubicBezTo>
                  <a:pt x="-14448" y="2869321"/>
                  <a:pt x="49718" y="2623171"/>
                  <a:pt x="0" y="2511778"/>
                </a:cubicBezTo>
                <a:cubicBezTo>
                  <a:pt x="-213710" y="2621676"/>
                  <a:pt x="-329030" y="2629697"/>
                  <a:pt x="-477971" y="2692282"/>
                </a:cubicBezTo>
                <a:cubicBezTo>
                  <a:pt x="-626912" y="2754866"/>
                  <a:pt x="-899729" y="2799009"/>
                  <a:pt x="-1016959" y="2895828"/>
                </a:cubicBezTo>
                <a:cubicBezTo>
                  <a:pt x="-898601" y="2759968"/>
                  <a:pt x="-782759" y="2673851"/>
                  <a:pt x="-698312" y="2539385"/>
                </a:cubicBezTo>
                <a:cubicBezTo>
                  <a:pt x="-613865" y="2404919"/>
                  <a:pt x="-473304" y="2377120"/>
                  <a:pt x="-359326" y="2160190"/>
                </a:cubicBezTo>
                <a:cubicBezTo>
                  <a:pt x="-245348" y="1943260"/>
                  <a:pt x="-65105" y="1908269"/>
                  <a:pt x="0" y="1758244"/>
                </a:cubicBezTo>
                <a:cubicBezTo>
                  <a:pt x="-62086" y="1516165"/>
                  <a:pt x="37088" y="1399661"/>
                  <a:pt x="0" y="1172163"/>
                </a:cubicBezTo>
                <a:cubicBezTo>
                  <a:pt x="-37088" y="944665"/>
                  <a:pt x="2874" y="861405"/>
                  <a:pt x="0" y="568499"/>
                </a:cubicBezTo>
                <a:cubicBezTo>
                  <a:pt x="-2874" y="275593"/>
                  <a:pt x="46227" y="165893"/>
                  <a:pt x="0" y="0"/>
                </a:cubicBezTo>
                <a:close/>
              </a:path>
              <a:path w="14630400" h="3014133" stroke="0" extrusionOk="0">
                <a:moveTo>
                  <a:pt x="0" y="0"/>
                </a:moveTo>
                <a:cubicBezTo>
                  <a:pt x="242051" y="-8020"/>
                  <a:pt x="344510" y="33704"/>
                  <a:pt x="512064" y="0"/>
                </a:cubicBezTo>
                <a:cubicBezTo>
                  <a:pt x="679618" y="-33704"/>
                  <a:pt x="755685" y="2312"/>
                  <a:pt x="975360" y="0"/>
                </a:cubicBezTo>
                <a:cubicBezTo>
                  <a:pt x="1195035" y="-2312"/>
                  <a:pt x="1223944" y="57061"/>
                  <a:pt x="1463040" y="0"/>
                </a:cubicBezTo>
                <a:cubicBezTo>
                  <a:pt x="1702136" y="-57061"/>
                  <a:pt x="1704087" y="41146"/>
                  <a:pt x="1877568" y="0"/>
                </a:cubicBezTo>
                <a:cubicBezTo>
                  <a:pt x="2051049" y="-41146"/>
                  <a:pt x="2274224" y="44430"/>
                  <a:pt x="2438400" y="0"/>
                </a:cubicBezTo>
                <a:lnTo>
                  <a:pt x="2438400" y="0"/>
                </a:lnTo>
                <a:cubicBezTo>
                  <a:pt x="2611375" y="-12246"/>
                  <a:pt x="2751551" y="57814"/>
                  <a:pt x="2960914" y="0"/>
                </a:cubicBezTo>
                <a:cubicBezTo>
                  <a:pt x="3170277" y="-57814"/>
                  <a:pt x="3307945" y="38770"/>
                  <a:pt x="3556581" y="0"/>
                </a:cubicBezTo>
                <a:cubicBezTo>
                  <a:pt x="3805217" y="-38770"/>
                  <a:pt x="3807086" y="12766"/>
                  <a:pt x="4005943" y="0"/>
                </a:cubicBezTo>
                <a:cubicBezTo>
                  <a:pt x="4204800" y="-12766"/>
                  <a:pt x="4307189" y="56567"/>
                  <a:pt x="4565033" y="0"/>
                </a:cubicBezTo>
                <a:cubicBezTo>
                  <a:pt x="4822877" y="-56567"/>
                  <a:pt x="4861021" y="8706"/>
                  <a:pt x="5014395" y="0"/>
                </a:cubicBezTo>
                <a:cubicBezTo>
                  <a:pt x="5167769" y="-8706"/>
                  <a:pt x="5314535" y="18859"/>
                  <a:pt x="5610062" y="0"/>
                </a:cubicBezTo>
                <a:cubicBezTo>
                  <a:pt x="5905589" y="-18859"/>
                  <a:pt x="5987716" y="26531"/>
                  <a:pt x="6096000" y="0"/>
                </a:cubicBezTo>
                <a:cubicBezTo>
                  <a:pt x="6408157" y="-27509"/>
                  <a:pt x="6430591" y="60763"/>
                  <a:pt x="6750304" y="0"/>
                </a:cubicBezTo>
                <a:cubicBezTo>
                  <a:pt x="7070017" y="-60763"/>
                  <a:pt x="7063368" y="41677"/>
                  <a:pt x="7148576" y="0"/>
                </a:cubicBezTo>
                <a:cubicBezTo>
                  <a:pt x="7233784" y="-41677"/>
                  <a:pt x="7416248" y="7008"/>
                  <a:pt x="7632192" y="0"/>
                </a:cubicBezTo>
                <a:cubicBezTo>
                  <a:pt x="7848136" y="-7008"/>
                  <a:pt x="7980205" y="69727"/>
                  <a:pt x="8286496" y="0"/>
                </a:cubicBezTo>
                <a:cubicBezTo>
                  <a:pt x="8592787" y="-69727"/>
                  <a:pt x="8785764" y="45237"/>
                  <a:pt x="9026144" y="0"/>
                </a:cubicBezTo>
                <a:cubicBezTo>
                  <a:pt x="9266524" y="-45237"/>
                  <a:pt x="9283824" y="22917"/>
                  <a:pt x="9424416" y="0"/>
                </a:cubicBezTo>
                <a:cubicBezTo>
                  <a:pt x="9565008" y="-22917"/>
                  <a:pt x="9630408" y="8842"/>
                  <a:pt x="9737344" y="0"/>
                </a:cubicBezTo>
                <a:cubicBezTo>
                  <a:pt x="9844280" y="-8842"/>
                  <a:pt x="10133659" y="27831"/>
                  <a:pt x="10391648" y="0"/>
                </a:cubicBezTo>
                <a:cubicBezTo>
                  <a:pt x="10649637" y="-27831"/>
                  <a:pt x="10565773" y="22176"/>
                  <a:pt x="10704576" y="0"/>
                </a:cubicBezTo>
                <a:cubicBezTo>
                  <a:pt x="10843379" y="-22176"/>
                  <a:pt x="11040203" y="45026"/>
                  <a:pt x="11273536" y="0"/>
                </a:cubicBezTo>
                <a:cubicBezTo>
                  <a:pt x="11506869" y="-45026"/>
                  <a:pt x="11620730" y="6290"/>
                  <a:pt x="11757152" y="0"/>
                </a:cubicBezTo>
                <a:cubicBezTo>
                  <a:pt x="11893574" y="-6290"/>
                  <a:pt x="12251396" y="18048"/>
                  <a:pt x="12411456" y="0"/>
                </a:cubicBezTo>
                <a:cubicBezTo>
                  <a:pt x="12571516" y="-18048"/>
                  <a:pt x="12996978" y="29185"/>
                  <a:pt x="13151104" y="0"/>
                </a:cubicBezTo>
                <a:cubicBezTo>
                  <a:pt x="13305230" y="-29185"/>
                  <a:pt x="13368149" y="623"/>
                  <a:pt x="13464032" y="0"/>
                </a:cubicBezTo>
                <a:cubicBezTo>
                  <a:pt x="13559915" y="-623"/>
                  <a:pt x="13766152" y="39798"/>
                  <a:pt x="13947648" y="0"/>
                </a:cubicBezTo>
                <a:cubicBezTo>
                  <a:pt x="14129144" y="-39798"/>
                  <a:pt x="14460791" y="34056"/>
                  <a:pt x="14630400" y="0"/>
                </a:cubicBezTo>
                <a:cubicBezTo>
                  <a:pt x="14648780" y="261780"/>
                  <a:pt x="14585474" y="392065"/>
                  <a:pt x="14630400" y="603664"/>
                </a:cubicBezTo>
                <a:cubicBezTo>
                  <a:pt x="14675326" y="815263"/>
                  <a:pt x="14564533" y="958983"/>
                  <a:pt x="14630400" y="1154580"/>
                </a:cubicBezTo>
                <a:cubicBezTo>
                  <a:pt x="14696267" y="1350177"/>
                  <a:pt x="14587361" y="1461294"/>
                  <a:pt x="14630400" y="1758244"/>
                </a:cubicBezTo>
                <a:lnTo>
                  <a:pt x="14630400" y="1758244"/>
                </a:lnTo>
                <a:cubicBezTo>
                  <a:pt x="14645987" y="1897416"/>
                  <a:pt x="14618775" y="2013582"/>
                  <a:pt x="14630400" y="2112405"/>
                </a:cubicBezTo>
                <a:cubicBezTo>
                  <a:pt x="14642025" y="2211228"/>
                  <a:pt x="14616882" y="2428185"/>
                  <a:pt x="14630400" y="2511778"/>
                </a:cubicBezTo>
                <a:cubicBezTo>
                  <a:pt x="14669493" y="2717444"/>
                  <a:pt x="14572805" y="2812849"/>
                  <a:pt x="14630400" y="3014133"/>
                </a:cubicBezTo>
                <a:cubicBezTo>
                  <a:pt x="14528875" y="3018476"/>
                  <a:pt x="14367635" y="2997831"/>
                  <a:pt x="14232128" y="3014133"/>
                </a:cubicBezTo>
                <a:cubicBezTo>
                  <a:pt x="14096621" y="3030435"/>
                  <a:pt x="13858763" y="2986987"/>
                  <a:pt x="13663168" y="3014133"/>
                </a:cubicBezTo>
                <a:cubicBezTo>
                  <a:pt x="13467573" y="3041279"/>
                  <a:pt x="13432635" y="2998222"/>
                  <a:pt x="13350240" y="3014133"/>
                </a:cubicBezTo>
                <a:cubicBezTo>
                  <a:pt x="13267845" y="3030044"/>
                  <a:pt x="13026907" y="2974421"/>
                  <a:pt x="12866624" y="3014133"/>
                </a:cubicBezTo>
                <a:cubicBezTo>
                  <a:pt x="12706341" y="3053845"/>
                  <a:pt x="12633089" y="2974815"/>
                  <a:pt x="12468352" y="3014133"/>
                </a:cubicBezTo>
                <a:cubicBezTo>
                  <a:pt x="12303615" y="3053451"/>
                  <a:pt x="12290052" y="3004050"/>
                  <a:pt x="12155424" y="3014133"/>
                </a:cubicBezTo>
                <a:cubicBezTo>
                  <a:pt x="12020796" y="3024216"/>
                  <a:pt x="11729656" y="2949189"/>
                  <a:pt x="11501120" y="3014133"/>
                </a:cubicBezTo>
                <a:cubicBezTo>
                  <a:pt x="11272584" y="3079077"/>
                  <a:pt x="11024884" y="2972213"/>
                  <a:pt x="10761472" y="3014133"/>
                </a:cubicBezTo>
                <a:cubicBezTo>
                  <a:pt x="10498060" y="3056053"/>
                  <a:pt x="10470828" y="2965304"/>
                  <a:pt x="10277856" y="3014133"/>
                </a:cubicBezTo>
                <a:cubicBezTo>
                  <a:pt x="10084884" y="3062962"/>
                  <a:pt x="10066560" y="3005913"/>
                  <a:pt x="9879584" y="3014133"/>
                </a:cubicBezTo>
                <a:cubicBezTo>
                  <a:pt x="9692608" y="3022353"/>
                  <a:pt x="9598738" y="2971180"/>
                  <a:pt x="9481312" y="3014133"/>
                </a:cubicBezTo>
                <a:cubicBezTo>
                  <a:pt x="9363886" y="3057086"/>
                  <a:pt x="9225351" y="3012470"/>
                  <a:pt x="8997696" y="3014133"/>
                </a:cubicBezTo>
                <a:cubicBezTo>
                  <a:pt x="8770041" y="3015796"/>
                  <a:pt x="8539155" y="2948108"/>
                  <a:pt x="8343392" y="3014133"/>
                </a:cubicBezTo>
                <a:cubicBezTo>
                  <a:pt x="8147629" y="3080158"/>
                  <a:pt x="7929794" y="2970402"/>
                  <a:pt x="7603744" y="3014133"/>
                </a:cubicBezTo>
                <a:cubicBezTo>
                  <a:pt x="7277694" y="3057864"/>
                  <a:pt x="7125487" y="2941742"/>
                  <a:pt x="6864096" y="3014133"/>
                </a:cubicBezTo>
                <a:cubicBezTo>
                  <a:pt x="6602705" y="3086524"/>
                  <a:pt x="6309616" y="2926785"/>
                  <a:pt x="6096000" y="3014133"/>
                </a:cubicBezTo>
                <a:cubicBezTo>
                  <a:pt x="5874438" y="3061402"/>
                  <a:pt x="5665771" y="3004933"/>
                  <a:pt x="5500334" y="3014133"/>
                </a:cubicBezTo>
                <a:cubicBezTo>
                  <a:pt x="5334897" y="3023333"/>
                  <a:pt x="5286907" y="2981893"/>
                  <a:pt x="5087547" y="3014133"/>
                </a:cubicBezTo>
                <a:cubicBezTo>
                  <a:pt x="4888187" y="3046373"/>
                  <a:pt x="4722520" y="3007972"/>
                  <a:pt x="4528457" y="3014133"/>
                </a:cubicBezTo>
                <a:cubicBezTo>
                  <a:pt x="4334394" y="3020294"/>
                  <a:pt x="4191512" y="2982957"/>
                  <a:pt x="4042519" y="3014133"/>
                </a:cubicBezTo>
                <a:cubicBezTo>
                  <a:pt x="3893526" y="3045309"/>
                  <a:pt x="3648643" y="2952790"/>
                  <a:pt x="3483429" y="3014133"/>
                </a:cubicBezTo>
                <a:cubicBezTo>
                  <a:pt x="3318215" y="3075476"/>
                  <a:pt x="3101353" y="2997969"/>
                  <a:pt x="2997490" y="3014133"/>
                </a:cubicBezTo>
                <a:cubicBezTo>
                  <a:pt x="2893627" y="3030297"/>
                  <a:pt x="2608692" y="2973089"/>
                  <a:pt x="2438400" y="3014133"/>
                </a:cubicBezTo>
                <a:lnTo>
                  <a:pt x="2438400" y="3014133"/>
                </a:lnTo>
                <a:cubicBezTo>
                  <a:pt x="2233771" y="3050378"/>
                  <a:pt x="2050302" y="2970726"/>
                  <a:pt x="1901952" y="3014133"/>
                </a:cubicBezTo>
                <a:cubicBezTo>
                  <a:pt x="1753602" y="3057540"/>
                  <a:pt x="1549931" y="2990999"/>
                  <a:pt x="1438656" y="3014133"/>
                </a:cubicBezTo>
                <a:cubicBezTo>
                  <a:pt x="1327381" y="3037267"/>
                  <a:pt x="1133275" y="2989388"/>
                  <a:pt x="902208" y="3014133"/>
                </a:cubicBezTo>
                <a:cubicBezTo>
                  <a:pt x="671141" y="3038878"/>
                  <a:pt x="602613" y="2978743"/>
                  <a:pt x="487680" y="3014133"/>
                </a:cubicBezTo>
                <a:cubicBezTo>
                  <a:pt x="372747" y="3049523"/>
                  <a:pt x="164052" y="2983714"/>
                  <a:pt x="0" y="3014133"/>
                </a:cubicBezTo>
                <a:cubicBezTo>
                  <a:pt x="-34759" y="2889102"/>
                  <a:pt x="30052" y="2682495"/>
                  <a:pt x="0" y="2511778"/>
                </a:cubicBezTo>
                <a:cubicBezTo>
                  <a:pt x="-184932" y="2620032"/>
                  <a:pt x="-428008" y="2619827"/>
                  <a:pt x="-528819" y="2711484"/>
                </a:cubicBezTo>
                <a:cubicBezTo>
                  <a:pt x="-629630" y="2803141"/>
                  <a:pt x="-833991" y="2775765"/>
                  <a:pt x="-1016959" y="2895828"/>
                </a:cubicBezTo>
                <a:cubicBezTo>
                  <a:pt x="-917027" y="2692929"/>
                  <a:pt x="-814031" y="2677588"/>
                  <a:pt x="-677973" y="2516633"/>
                </a:cubicBezTo>
                <a:cubicBezTo>
                  <a:pt x="-541915" y="2355679"/>
                  <a:pt x="-399147" y="2254691"/>
                  <a:pt x="-318647" y="2114687"/>
                </a:cubicBezTo>
                <a:cubicBezTo>
                  <a:pt x="-238147" y="1974683"/>
                  <a:pt x="-127117" y="1963747"/>
                  <a:pt x="0" y="1758244"/>
                </a:cubicBezTo>
                <a:cubicBezTo>
                  <a:pt x="-70840" y="1569470"/>
                  <a:pt x="37662" y="1322705"/>
                  <a:pt x="0" y="1154580"/>
                </a:cubicBezTo>
                <a:cubicBezTo>
                  <a:pt x="-37662" y="986455"/>
                  <a:pt x="59741" y="832042"/>
                  <a:pt x="0" y="586081"/>
                </a:cubicBezTo>
                <a:cubicBezTo>
                  <a:pt x="-59741" y="340120"/>
                  <a:pt x="40707" y="131979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3483067805">
                  <a:prstGeom prst="wedgeRectCallout">
                    <a:avLst>
                      <a:gd name="adj1" fmla="val -56951"/>
                      <a:gd name="adj2" fmla="val 4607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논문에서는 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Natural Image Recognition </a:t>
            </a:r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상황에서 다양한 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image input</a:t>
            </a:r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을 판별하고 있기 때문에 이렇게 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multi-task learning</a:t>
            </a:r>
            <a:r>
              <a:rPr lang="ko-KR" altLang="en-US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방식을 사용하는 것이 더 자연에 가깝다고 하는데 동의 하시나요</a:t>
            </a:r>
            <a:r>
              <a:rPr lang="en-US" altLang="ko-KR" sz="4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?</a:t>
            </a:r>
            <a:endParaRPr lang="ko-KR" altLang="en-US" sz="4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2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1.1 Why I chose this paper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426450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지난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공모전 경험에서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…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3231BB-DA57-BD72-97AE-65B43F751841}"/>
              </a:ext>
            </a:extLst>
          </p:cNvPr>
          <p:cNvSpPr/>
          <p:nvPr/>
        </p:nvSpPr>
        <p:spPr>
          <a:xfrm>
            <a:off x="313654" y="5245756"/>
            <a:ext cx="2765637" cy="1612669"/>
          </a:xfrm>
          <a:custGeom>
            <a:avLst/>
            <a:gdLst>
              <a:gd name="connsiteX0" fmla="*/ 0 w 2765637"/>
              <a:gd name="connsiteY0" fmla="*/ 268784 h 1612669"/>
              <a:gd name="connsiteX1" fmla="*/ 268784 w 2765637"/>
              <a:gd name="connsiteY1" fmla="*/ 0 h 1612669"/>
              <a:gd name="connsiteX2" fmla="*/ 870363 w 2765637"/>
              <a:gd name="connsiteY2" fmla="*/ 0 h 1612669"/>
              <a:gd name="connsiteX3" fmla="*/ 1360538 w 2765637"/>
              <a:gd name="connsiteY3" fmla="*/ 0 h 1612669"/>
              <a:gd name="connsiteX4" fmla="*/ 1939836 w 2765637"/>
              <a:gd name="connsiteY4" fmla="*/ 0 h 1612669"/>
              <a:gd name="connsiteX5" fmla="*/ 2496853 w 2765637"/>
              <a:gd name="connsiteY5" fmla="*/ 0 h 1612669"/>
              <a:gd name="connsiteX6" fmla="*/ 2765637 w 2765637"/>
              <a:gd name="connsiteY6" fmla="*/ 268784 h 1612669"/>
              <a:gd name="connsiteX7" fmla="*/ 2765637 w 2765637"/>
              <a:gd name="connsiteY7" fmla="*/ 806335 h 1612669"/>
              <a:gd name="connsiteX8" fmla="*/ 2765637 w 2765637"/>
              <a:gd name="connsiteY8" fmla="*/ 1343885 h 1612669"/>
              <a:gd name="connsiteX9" fmla="*/ 2496853 w 2765637"/>
              <a:gd name="connsiteY9" fmla="*/ 1612669 h 1612669"/>
              <a:gd name="connsiteX10" fmla="*/ 1962116 w 2765637"/>
              <a:gd name="connsiteY10" fmla="*/ 1612669 h 1612669"/>
              <a:gd name="connsiteX11" fmla="*/ 1449661 w 2765637"/>
              <a:gd name="connsiteY11" fmla="*/ 1612669 h 1612669"/>
              <a:gd name="connsiteX12" fmla="*/ 892643 w 2765637"/>
              <a:gd name="connsiteY12" fmla="*/ 1612669 h 1612669"/>
              <a:gd name="connsiteX13" fmla="*/ 268784 w 2765637"/>
              <a:gd name="connsiteY13" fmla="*/ 1612669 h 1612669"/>
              <a:gd name="connsiteX14" fmla="*/ 0 w 2765637"/>
              <a:gd name="connsiteY14" fmla="*/ 1343885 h 1612669"/>
              <a:gd name="connsiteX15" fmla="*/ 0 w 2765637"/>
              <a:gd name="connsiteY15" fmla="*/ 817086 h 1612669"/>
              <a:gd name="connsiteX16" fmla="*/ 0 w 2765637"/>
              <a:gd name="connsiteY16" fmla="*/ 268784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5637" h="1612669" fill="none" extrusionOk="0">
                <a:moveTo>
                  <a:pt x="0" y="268784"/>
                </a:moveTo>
                <a:cubicBezTo>
                  <a:pt x="-24725" y="98123"/>
                  <a:pt x="153191" y="3491"/>
                  <a:pt x="268784" y="0"/>
                </a:cubicBezTo>
                <a:cubicBezTo>
                  <a:pt x="521643" y="25522"/>
                  <a:pt x="625168" y="-19941"/>
                  <a:pt x="870363" y="0"/>
                </a:cubicBezTo>
                <a:cubicBezTo>
                  <a:pt x="1115558" y="19941"/>
                  <a:pt x="1162665" y="5164"/>
                  <a:pt x="1360538" y="0"/>
                </a:cubicBezTo>
                <a:cubicBezTo>
                  <a:pt x="1558411" y="-5164"/>
                  <a:pt x="1744807" y="-19858"/>
                  <a:pt x="1939836" y="0"/>
                </a:cubicBezTo>
                <a:cubicBezTo>
                  <a:pt x="2134865" y="19858"/>
                  <a:pt x="2340666" y="17925"/>
                  <a:pt x="2496853" y="0"/>
                </a:cubicBezTo>
                <a:cubicBezTo>
                  <a:pt x="2620194" y="-675"/>
                  <a:pt x="2798104" y="108552"/>
                  <a:pt x="2765637" y="268784"/>
                </a:cubicBezTo>
                <a:cubicBezTo>
                  <a:pt x="2746955" y="491165"/>
                  <a:pt x="2750651" y="565997"/>
                  <a:pt x="2765637" y="806335"/>
                </a:cubicBezTo>
                <a:cubicBezTo>
                  <a:pt x="2780623" y="1046673"/>
                  <a:pt x="2752632" y="1166585"/>
                  <a:pt x="2765637" y="1343885"/>
                </a:cubicBezTo>
                <a:cubicBezTo>
                  <a:pt x="2762992" y="1509518"/>
                  <a:pt x="2664807" y="1608077"/>
                  <a:pt x="2496853" y="1612669"/>
                </a:cubicBezTo>
                <a:cubicBezTo>
                  <a:pt x="2336692" y="1618761"/>
                  <a:pt x="2129098" y="1602023"/>
                  <a:pt x="1962116" y="1612669"/>
                </a:cubicBezTo>
                <a:cubicBezTo>
                  <a:pt x="1795134" y="1623315"/>
                  <a:pt x="1663677" y="1622239"/>
                  <a:pt x="1449661" y="1612669"/>
                </a:cubicBezTo>
                <a:cubicBezTo>
                  <a:pt x="1235645" y="1603099"/>
                  <a:pt x="1045453" y="1619465"/>
                  <a:pt x="892643" y="1612669"/>
                </a:cubicBezTo>
                <a:cubicBezTo>
                  <a:pt x="739833" y="1605873"/>
                  <a:pt x="447730" y="1630971"/>
                  <a:pt x="268784" y="1612669"/>
                </a:cubicBezTo>
                <a:cubicBezTo>
                  <a:pt x="129150" y="1598071"/>
                  <a:pt x="-34066" y="1500046"/>
                  <a:pt x="0" y="1343885"/>
                </a:cubicBezTo>
                <a:cubicBezTo>
                  <a:pt x="16038" y="1228920"/>
                  <a:pt x="13902" y="933895"/>
                  <a:pt x="0" y="817086"/>
                </a:cubicBezTo>
                <a:cubicBezTo>
                  <a:pt x="-13902" y="700277"/>
                  <a:pt x="1873" y="412615"/>
                  <a:pt x="0" y="268784"/>
                </a:cubicBezTo>
                <a:close/>
              </a:path>
              <a:path w="2765637" h="1612669" stroke="0" extrusionOk="0">
                <a:moveTo>
                  <a:pt x="0" y="268784"/>
                </a:moveTo>
                <a:cubicBezTo>
                  <a:pt x="-1597" y="124522"/>
                  <a:pt x="155527" y="1061"/>
                  <a:pt x="268784" y="0"/>
                </a:cubicBezTo>
                <a:cubicBezTo>
                  <a:pt x="407625" y="-24771"/>
                  <a:pt x="671423" y="4903"/>
                  <a:pt x="848082" y="0"/>
                </a:cubicBezTo>
                <a:cubicBezTo>
                  <a:pt x="1024741" y="-4903"/>
                  <a:pt x="1296334" y="-2564"/>
                  <a:pt x="1449661" y="0"/>
                </a:cubicBezTo>
                <a:cubicBezTo>
                  <a:pt x="1602988" y="2564"/>
                  <a:pt x="1793103" y="-24203"/>
                  <a:pt x="2006678" y="0"/>
                </a:cubicBezTo>
                <a:cubicBezTo>
                  <a:pt x="2220253" y="24203"/>
                  <a:pt x="2276456" y="23853"/>
                  <a:pt x="2496853" y="0"/>
                </a:cubicBezTo>
                <a:cubicBezTo>
                  <a:pt x="2654976" y="2967"/>
                  <a:pt x="2766766" y="123525"/>
                  <a:pt x="2765637" y="268784"/>
                </a:cubicBezTo>
                <a:cubicBezTo>
                  <a:pt x="2780310" y="393540"/>
                  <a:pt x="2776007" y="675122"/>
                  <a:pt x="2765637" y="806335"/>
                </a:cubicBezTo>
                <a:cubicBezTo>
                  <a:pt x="2755267" y="937548"/>
                  <a:pt x="2780651" y="1220202"/>
                  <a:pt x="2765637" y="1343885"/>
                </a:cubicBezTo>
                <a:cubicBezTo>
                  <a:pt x="2758049" y="1484996"/>
                  <a:pt x="2637126" y="1632523"/>
                  <a:pt x="2496853" y="1612669"/>
                </a:cubicBezTo>
                <a:cubicBezTo>
                  <a:pt x="2357482" y="1587963"/>
                  <a:pt x="2081284" y="1631672"/>
                  <a:pt x="1939836" y="1612669"/>
                </a:cubicBezTo>
                <a:cubicBezTo>
                  <a:pt x="1798388" y="1593666"/>
                  <a:pt x="1646843" y="1633322"/>
                  <a:pt x="1405099" y="1612669"/>
                </a:cubicBezTo>
                <a:cubicBezTo>
                  <a:pt x="1163355" y="1592016"/>
                  <a:pt x="1055389" y="1589172"/>
                  <a:pt x="803521" y="1612669"/>
                </a:cubicBezTo>
                <a:cubicBezTo>
                  <a:pt x="551653" y="1636166"/>
                  <a:pt x="398316" y="1615619"/>
                  <a:pt x="268784" y="1612669"/>
                </a:cubicBezTo>
                <a:cubicBezTo>
                  <a:pt x="124445" y="1613707"/>
                  <a:pt x="-5857" y="1484287"/>
                  <a:pt x="0" y="1343885"/>
                </a:cubicBezTo>
                <a:cubicBezTo>
                  <a:pt x="-5415" y="1166993"/>
                  <a:pt x="-22094" y="1065266"/>
                  <a:pt x="0" y="838588"/>
                </a:cubicBezTo>
                <a:cubicBezTo>
                  <a:pt x="22094" y="611910"/>
                  <a:pt x="-17891" y="444900"/>
                  <a:pt x="0" y="268784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8017373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환자 </a:t>
            </a:r>
            <a:r>
              <a:rPr lang="en-US" altLang="ko-KR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 당</a:t>
            </a:r>
            <a:endParaRPr lang="en-US" altLang="ko-KR" sz="24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8</a:t>
            </a:r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가지 각도로 찍은</a:t>
            </a:r>
            <a:endParaRPr lang="en-US" altLang="ko-KR" sz="2400" dirty="0">
              <a:solidFill>
                <a:schemeClr val="tx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뇌동맥류 </a:t>
            </a:r>
            <a:r>
              <a:rPr lang="en-US" altLang="ko-KR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CT </a:t>
            </a:r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3D251B-2217-9754-F69A-43607DA1F22C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079291" y="4055734"/>
            <a:ext cx="745764" cy="19963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38E98C-B111-54E9-8A6C-758FC3D9A3C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079291" y="6052091"/>
            <a:ext cx="745764" cy="20127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834E5C8-DA48-8124-ADEC-A280AFDDE195}"/>
              </a:ext>
            </a:extLst>
          </p:cNvPr>
          <p:cNvGrpSpPr/>
          <p:nvPr/>
        </p:nvGrpSpPr>
        <p:grpSpPr>
          <a:xfrm>
            <a:off x="3825055" y="2026568"/>
            <a:ext cx="7661429" cy="7533052"/>
            <a:chOff x="4778518" y="1994900"/>
            <a:chExt cx="7661429" cy="753305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B729C90-5000-A49A-1FF0-153AE6E2D1B5}"/>
                </a:ext>
              </a:extLst>
            </p:cNvPr>
            <p:cNvGrpSpPr/>
            <p:nvPr/>
          </p:nvGrpSpPr>
          <p:grpSpPr>
            <a:xfrm>
              <a:off x="4778518" y="1994900"/>
              <a:ext cx="7661429" cy="7533052"/>
              <a:chOff x="4257164" y="1627573"/>
              <a:chExt cx="7661429" cy="753305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4F52E93-1E22-1EEF-EF6B-D5C0755C3D16}"/>
                  </a:ext>
                </a:extLst>
              </p:cNvPr>
              <p:cNvSpPr/>
              <p:nvPr/>
            </p:nvSpPr>
            <p:spPr>
              <a:xfrm>
                <a:off x="4257164" y="2161994"/>
                <a:ext cx="7661429" cy="2989490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6C2D74E-C7F4-B635-6959-029D5567574F}"/>
                  </a:ext>
                </a:extLst>
              </p:cNvPr>
              <p:cNvSpPr/>
              <p:nvPr/>
            </p:nvSpPr>
            <p:spPr>
              <a:xfrm>
                <a:off x="4257164" y="6171135"/>
                <a:ext cx="7661429" cy="2989490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7A4B994-9F81-AC92-BC6E-7791D4E23392}"/>
                  </a:ext>
                </a:extLst>
              </p:cNvPr>
              <p:cNvGrpSpPr/>
              <p:nvPr/>
            </p:nvGrpSpPr>
            <p:grpSpPr>
              <a:xfrm>
                <a:off x="4778519" y="1627573"/>
                <a:ext cx="2660072" cy="1046440"/>
                <a:chOff x="4778519" y="1900384"/>
                <a:chExt cx="2660072" cy="104644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FE936E1-A725-84F2-28A9-976ED6295551}"/>
                    </a:ext>
                  </a:extLst>
                </p:cNvPr>
                <p:cNvSpPr/>
                <p:nvPr/>
              </p:nvSpPr>
              <p:spPr>
                <a:xfrm>
                  <a:off x="4778519" y="1900384"/>
                  <a:ext cx="2660072" cy="523220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tx1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뇌동맥류 존재 판별</a:t>
                  </a: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1F5D079-6EC1-8F17-1B12-EA57B5D071D7}"/>
                    </a:ext>
                  </a:extLst>
                </p:cNvPr>
                <p:cNvSpPr/>
                <p:nvPr/>
              </p:nvSpPr>
              <p:spPr>
                <a:xfrm>
                  <a:off x="4778519" y="2423604"/>
                  <a:ext cx="2660072" cy="523220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Regression</a:t>
                  </a:r>
                  <a:endPara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C6DD07B-C63F-862D-2AE4-70F09413994F}"/>
                  </a:ext>
                </a:extLst>
              </p:cNvPr>
              <p:cNvGrpSpPr/>
              <p:nvPr/>
            </p:nvGrpSpPr>
            <p:grpSpPr>
              <a:xfrm>
                <a:off x="4778518" y="5653096"/>
                <a:ext cx="4365481" cy="1046440"/>
                <a:chOff x="4778518" y="1900384"/>
                <a:chExt cx="4365481" cy="104644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F20C998-9CA8-5EEB-57EC-D68094FD38A3}"/>
                    </a:ext>
                  </a:extLst>
                </p:cNvPr>
                <p:cNvSpPr/>
                <p:nvPr/>
              </p:nvSpPr>
              <p:spPr>
                <a:xfrm>
                  <a:off x="4778519" y="1900384"/>
                  <a:ext cx="2660072" cy="523220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tx1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뇌동맥류 위치 판별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9BFC200-81DA-FB6F-8443-A12F1A949719}"/>
                    </a:ext>
                  </a:extLst>
                </p:cNvPr>
                <p:cNvSpPr/>
                <p:nvPr/>
              </p:nvSpPr>
              <p:spPr>
                <a:xfrm>
                  <a:off x="4778518" y="2423604"/>
                  <a:ext cx="4365481" cy="523220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Multi-label classification</a:t>
                  </a:r>
                  <a:endParaRPr lang="ko-KR" altLang="en-US" sz="2800" dirty="0">
                    <a:solidFill>
                      <a:schemeClr val="tx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</p:txBody>
            </p:sp>
          </p:grp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0CA9B3-8FCB-B288-AB93-4732364F972E}"/>
                </a:ext>
              </a:extLst>
            </p:cNvPr>
            <p:cNvGrpSpPr/>
            <p:nvPr/>
          </p:nvGrpSpPr>
          <p:grpSpPr>
            <a:xfrm>
              <a:off x="6082509" y="7221722"/>
              <a:ext cx="1087400" cy="2151370"/>
              <a:chOff x="5291155" y="3287847"/>
              <a:chExt cx="1087400" cy="215137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A3ADD87-5220-3282-633F-54EA72EB8C1B}"/>
                  </a:ext>
                </a:extLst>
              </p:cNvPr>
              <p:cNvSpPr/>
              <p:nvPr/>
            </p:nvSpPr>
            <p:spPr>
              <a:xfrm>
                <a:off x="5291155" y="3287847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E96AB79-06A6-06EF-1A2A-CEB75E99A244}"/>
                  </a:ext>
                </a:extLst>
              </p:cNvPr>
              <p:cNvSpPr/>
              <p:nvPr/>
            </p:nvSpPr>
            <p:spPr>
              <a:xfrm>
                <a:off x="5838555" y="3287847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5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E591A1A-1E0A-0B69-31CA-62A8DC3AF743}"/>
                  </a:ext>
                </a:extLst>
              </p:cNvPr>
              <p:cNvSpPr/>
              <p:nvPr/>
            </p:nvSpPr>
            <p:spPr>
              <a:xfrm>
                <a:off x="5291155" y="3823532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2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75ADCEA-B687-7F9D-5809-5B6D293623E2}"/>
                  </a:ext>
                </a:extLst>
              </p:cNvPr>
              <p:cNvSpPr/>
              <p:nvPr/>
            </p:nvSpPr>
            <p:spPr>
              <a:xfrm>
                <a:off x="5838555" y="3823532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6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AF8CC87-6BEF-F483-41B5-DD5CD7F7A276}"/>
                  </a:ext>
                </a:extLst>
              </p:cNvPr>
              <p:cNvSpPr/>
              <p:nvPr/>
            </p:nvSpPr>
            <p:spPr>
              <a:xfrm>
                <a:off x="5291155" y="4363532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35AB185-A1CE-8B7E-F0B1-F04F6E35EA57}"/>
                  </a:ext>
                </a:extLst>
              </p:cNvPr>
              <p:cNvSpPr/>
              <p:nvPr/>
            </p:nvSpPr>
            <p:spPr>
              <a:xfrm>
                <a:off x="5838555" y="4363532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7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9E77C6-7594-AAE6-9594-008BA7E152EE}"/>
                  </a:ext>
                </a:extLst>
              </p:cNvPr>
              <p:cNvSpPr/>
              <p:nvPr/>
            </p:nvSpPr>
            <p:spPr>
              <a:xfrm>
                <a:off x="5291155" y="4899217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4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270B651-7AF5-A7A4-23CA-C353A476B0D6}"/>
                  </a:ext>
                </a:extLst>
              </p:cNvPr>
              <p:cNvSpPr/>
              <p:nvPr/>
            </p:nvSpPr>
            <p:spPr>
              <a:xfrm>
                <a:off x="5838555" y="4899217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8</a:t>
                </a:r>
                <a:endParaRPr lang="ko-KR" altLang="en-US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D9EBB1C-3E0E-816D-3BD8-CEBB242C106A}"/>
                </a:ext>
              </a:extLst>
            </p:cNvPr>
            <p:cNvCxnSpPr>
              <a:cxnSpLocks/>
            </p:cNvCxnSpPr>
            <p:nvPr/>
          </p:nvCxnSpPr>
          <p:spPr>
            <a:xfrm>
              <a:off x="7369414" y="8297407"/>
              <a:ext cx="91797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3C038F2-C10F-244C-EDF5-560B8FC4EDEA}"/>
                </a:ext>
              </a:extLst>
            </p:cNvPr>
            <p:cNvSpPr/>
            <p:nvPr/>
          </p:nvSpPr>
          <p:spPr>
            <a:xfrm>
              <a:off x="8512233" y="7491722"/>
              <a:ext cx="3291840" cy="1486018"/>
            </a:xfrm>
            <a:prstGeom prst="roundRect">
              <a:avLst>
                <a:gd name="adj" fmla="val 2673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ResNet50</a:t>
              </a:r>
              <a:r>
                <a: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</a:t>
              </a:r>
              <a:r>
                <a: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Based</a:t>
              </a:r>
              <a:b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</a:b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Multi-label classification model</a:t>
              </a:r>
              <a:endPara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966131B-F404-094C-8AB4-F618269EF754}"/>
                </a:ext>
              </a:extLst>
            </p:cNvPr>
            <p:cNvSpPr/>
            <p:nvPr/>
          </p:nvSpPr>
          <p:spPr>
            <a:xfrm>
              <a:off x="8818186" y="3334364"/>
              <a:ext cx="3291840" cy="1486018"/>
            </a:xfrm>
            <a:prstGeom prst="roundRect">
              <a:avLst>
                <a:gd name="adj" fmla="val 2673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ResNet50</a:t>
              </a:r>
              <a:r>
                <a: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</a:t>
              </a:r>
              <a:r>
                <a:rPr lang="ko-KR" altLang="en-US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Based</a:t>
              </a:r>
              <a:b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</a:br>
              <a:r>
                <a:rPr lang="en-US" altLang="ko-KR" sz="2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Binary Regression model</a:t>
              </a:r>
              <a:endPara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98CA193-5C2A-B10F-5962-0B1A0E6B883B}"/>
                </a:ext>
              </a:extLst>
            </p:cNvPr>
            <p:cNvSpPr/>
            <p:nvPr/>
          </p:nvSpPr>
          <p:spPr>
            <a:xfrm>
              <a:off x="5795659" y="3283756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2FBFA9-E5AB-8E3F-18A9-79D17A83D931}"/>
                </a:ext>
              </a:extLst>
            </p:cNvPr>
            <p:cNvSpPr/>
            <p:nvPr/>
          </p:nvSpPr>
          <p:spPr>
            <a:xfrm>
              <a:off x="6219627" y="3415850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0639B3C-A992-DD9A-EA70-3CAC8855CB09}"/>
                </a:ext>
              </a:extLst>
            </p:cNvPr>
            <p:cNvSpPr/>
            <p:nvPr/>
          </p:nvSpPr>
          <p:spPr>
            <a:xfrm>
              <a:off x="6588085" y="3521567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3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6E3140-1BBE-FA53-256C-AA1F8D536CE1}"/>
                </a:ext>
              </a:extLst>
            </p:cNvPr>
            <p:cNvSpPr/>
            <p:nvPr/>
          </p:nvSpPr>
          <p:spPr>
            <a:xfrm>
              <a:off x="6951614" y="3676426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4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71E7AC-7230-2359-7BD7-DFBE510BE010}"/>
                </a:ext>
              </a:extLst>
            </p:cNvPr>
            <p:cNvSpPr/>
            <p:nvPr/>
          </p:nvSpPr>
          <p:spPr>
            <a:xfrm>
              <a:off x="5799137" y="4042064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5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3CC67B-D097-73F3-F101-548F4E3A9C0D}"/>
                </a:ext>
              </a:extLst>
            </p:cNvPr>
            <p:cNvSpPr/>
            <p:nvPr/>
          </p:nvSpPr>
          <p:spPr>
            <a:xfrm>
              <a:off x="6223105" y="4174158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6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B32A083-D243-DC2C-82D4-F75E399F39B6}"/>
                </a:ext>
              </a:extLst>
            </p:cNvPr>
            <p:cNvSpPr/>
            <p:nvPr/>
          </p:nvSpPr>
          <p:spPr>
            <a:xfrm>
              <a:off x="6591563" y="4279875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7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170FED3-57F1-CE96-EB9D-1031A58EDD63}"/>
                </a:ext>
              </a:extLst>
            </p:cNvPr>
            <p:cNvSpPr/>
            <p:nvPr/>
          </p:nvSpPr>
          <p:spPr>
            <a:xfrm>
              <a:off x="6955092" y="4434734"/>
              <a:ext cx="540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8</a:t>
              </a:r>
              <a:endPara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31FF381-2680-0FCD-C2D8-057E931F0C64}"/>
                </a:ext>
              </a:extLst>
            </p:cNvPr>
            <p:cNvCxnSpPr>
              <a:cxnSpLocks/>
            </p:cNvCxnSpPr>
            <p:nvPr/>
          </p:nvCxnSpPr>
          <p:spPr>
            <a:xfrm>
              <a:off x="7695977" y="4065643"/>
              <a:ext cx="91797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1FD77E0-2D10-6DF0-93F0-A7F7B619677F}"/>
              </a:ext>
            </a:extLst>
          </p:cNvPr>
          <p:cNvCxnSpPr>
            <a:cxnSpLocks/>
            <a:stCxn id="12" idx="3"/>
            <a:endCxn id="71" idx="1"/>
          </p:cNvCxnSpPr>
          <p:nvPr/>
        </p:nvCxnSpPr>
        <p:spPr>
          <a:xfrm>
            <a:off x="11486484" y="4055734"/>
            <a:ext cx="521354" cy="19963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C5A91DF-4C22-3BB5-9746-C274BE76D327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 flipV="1">
            <a:off x="11486484" y="6052090"/>
            <a:ext cx="521354" cy="20127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63BE1AF-1C0B-210C-AA12-FA9B489E4830}"/>
              </a:ext>
            </a:extLst>
          </p:cNvPr>
          <p:cNvSpPr/>
          <p:nvPr/>
        </p:nvSpPr>
        <p:spPr>
          <a:xfrm>
            <a:off x="12007838" y="5245755"/>
            <a:ext cx="2765637" cy="1612669"/>
          </a:xfrm>
          <a:custGeom>
            <a:avLst/>
            <a:gdLst>
              <a:gd name="connsiteX0" fmla="*/ 0 w 2765637"/>
              <a:gd name="connsiteY0" fmla="*/ 268784 h 1612669"/>
              <a:gd name="connsiteX1" fmla="*/ 268784 w 2765637"/>
              <a:gd name="connsiteY1" fmla="*/ 0 h 1612669"/>
              <a:gd name="connsiteX2" fmla="*/ 870363 w 2765637"/>
              <a:gd name="connsiteY2" fmla="*/ 0 h 1612669"/>
              <a:gd name="connsiteX3" fmla="*/ 1360538 w 2765637"/>
              <a:gd name="connsiteY3" fmla="*/ 0 h 1612669"/>
              <a:gd name="connsiteX4" fmla="*/ 1939836 w 2765637"/>
              <a:gd name="connsiteY4" fmla="*/ 0 h 1612669"/>
              <a:gd name="connsiteX5" fmla="*/ 2496853 w 2765637"/>
              <a:gd name="connsiteY5" fmla="*/ 0 h 1612669"/>
              <a:gd name="connsiteX6" fmla="*/ 2765637 w 2765637"/>
              <a:gd name="connsiteY6" fmla="*/ 268784 h 1612669"/>
              <a:gd name="connsiteX7" fmla="*/ 2765637 w 2765637"/>
              <a:gd name="connsiteY7" fmla="*/ 806335 h 1612669"/>
              <a:gd name="connsiteX8" fmla="*/ 2765637 w 2765637"/>
              <a:gd name="connsiteY8" fmla="*/ 1343885 h 1612669"/>
              <a:gd name="connsiteX9" fmla="*/ 2496853 w 2765637"/>
              <a:gd name="connsiteY9" fmla="*/ 1612669 h 1612669"/>
              <a:gd name="connsiteX10" fmla="*/ 1962116 w 2765637"/>
              <a:gd name="connsiteY10" fmla="*/ 1612669 h 1612669"/>
              <a:gd name="connsiteX11" fmla="*/ 1449661 w 2765637"/>
              <a:gd name="connsiteY11" fmla="*/ 1612669 h 1612669"/>
              <a:gd name="connsiteX12" fmla="*/ 892643 w 2765637"/>
              <a:gd name="connsiteY12" fmla="*/ 1612669 h 1612669"/>
              <a:gd name="connsiteX13" fmla="*/ 268784 w 2765637"/>
              <a:gd name="connsiteY13" fmla="*/ 1612669 h 1612669"/>
              <a:gd name="connsiteX14" fmla="*/ 0 w 2765637"/>
              <a:gd name="connsiteY14" fmla="*/ 1343885 h 1612669"/>
              <a:gd name="connsiteX15" fmla="*/ 0 w 2765637"/>
              <a:gd name="connsiteY15" fmla="*/ 817086 h 1612669"/>
              <a:gd name="connsiteX16" fmla="*/ 0 w 2765637"/>
              <a:gd name="connsiteY16" fmla="*/ 268784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5637" h="1612669" fill="none" extrusionOk="0">
                <a:moveTo>
                  <a:pt x="0" y="268784"/>
                </a:moveTo>
                <a:cubicBezTo>
                  <a:pt x="-24725" y="98123"/>
                  <a:pt x="153191" y="3491"/>
                  <a:pt x="268784" y="0"/>
                </a:cubicBezTo>
                <a:cubicBezTo>
                  <a:pt x="521643" y="25522"/>
                  <a:pt x="625168" y="-19941"/>
                  <a:pt x="870363" y="0"/>
                </a:cubicBezTo>
                <a:cubicBezTo>
                  <a:pt x="1115558" y="19941"/>
                  <a:pt x="1162665" y="5164"/>
                  <a:pt x="1360538" y="0"/>
                </a:cubicBezTo>
                <a:cubicBezTo>
                  <a:pt x="1558411" y="-5164"/>
                  <a:pt x="1744807" y="-19858"/>
                  <a:pt x="1939836" y="0"/>
                </a:cubicBezTo>
                <a:cubicBezTo>
                  <a:pt x="2134865" y="19858"/>
                  <a:pt x="2340666" y="17925"/>
                  <a:pt x="2496853" y="0"/>
                </a:cubicBezTo>
                <a:cubicBezTo>
                  <a:pt x="2620194" y="-675"/>
                  <a:pt x="2798104" y="108552"/>
                  <a:pt x="2765637" y="268784"/>
                </a:cubicBezTo>
                <a:cubicBezTo>
                  <a:pt x="2746955" y="491165"/>
                  <a:pt x="2750651" y="565997"/>
                  <a:pt x="2765637" y="806335"/>
                </a:cubicBezTo>
                <a:cubicBezTo>
                  <a:pt x="2780623" y="1046673"/>
                  <a:pt x="2752632" y="1166585"/>
                  <a:pt x="2765637" y="1343885"/>
                </a:cubicBezTo>
                <a:cubicBezTo>
                  <a:pt x="2762992" y="1509518"/>
                  <a:pt x="2664807" y="1608077"/>
                  <a:pt x="2496853" y="1612669"/>
                </a:cubicBezTo>
                <a:cubicBezTo>
                  <a:pt x="2336692" y="1618761"/>
                  <a:pt x="2129098" y="1602023"/>
                  <a:pt x="1962116" y="1612669"/>
                </a:cubicBezTo>
                <a:cubicBezTo>
                  <a:pt x="1795134" y="1623315"/>
                  <a:pt x="1663677" y="1622239"/>
                  <a:pt x="1449661" y="1612669"/>
                </a:cubicBezTo>
                <a:cubicBezTo>
                  <a:pt x="1235645" y="1603099"/>
                  <a:pt x="1045453" y="1619465"/>
                  <a:pt x="892643" y="1612669"/>
                </a:cubicBezTo>
                <a:cubicBezTo>
                  <a:pt x="739833" y="1605873"/>
                  <a:pt x="447730" y="1630971"/>
                  <a:pt x="268784" y="1612669"/>
                </a:cubicBezTo>
                <a:cubicBezTo>
                  <a:pt x="129150" y="1598071"/>
                  <a:pt x="-34066" y="1500046"/>
                  <a:pt x="0" y="1343885"/>
                </a:cubicBezTo>
                <a:cubicBezTo>
                  <a:pt x="16038" y="1228920"/>
                  <a:pt x="13902" y="933895"/>
                  <a:pt x="0" y="817086"/>
                </a:cubicBezTo>
                <a:cubicBezTo>
                  <a:pt x="-13902" y="700277"/>
                  <a:pt x="1873" y="412615"/>
                  <a:pt x="0" y="268784"/>
                </a:cubicBezTo>
                <a:close/>
              </a:path>
              <a:path w="2765637" h="1612669" stroke="0" extrusionOk="0">
                <a:moveTo>
                  <a:pt x="0" y="268784"/>
                </a:moveTo>
                <a:cubicBezTo>
                  <a:pt x="-1597" y="124522"/>
                  <a:pt x="155527" y="1061"/>
                  <a:pt x="268784" y="0"/>
                </a:cubicBezTo>
                <a:cubicBezTo>
                  <a:pt x="407625" y="-24771"/>
                  <a:pt x="671423" y="4903"/>
                  <a:pt x="848082" y="0"/>
                </a:cubicBezTo>
                <a:cubicBezTo>
                  <a:pt x="1024741" y="-4903"/>
                  <a:pt x="1296334" y="-2564"/>
                  <a:pt x="1449661" y="0"/>
                </a:cubicBezTo>
                <a:cubicBezTo>
                  <a:pt x="1602988" y="2564"/>
                  <a:pt x="1793103" y="-24203"/>
                  <a:pt x="2006678" y="0"/>
                </a:cubicBezTo>
                <a:cubicBezTo>
                  <a:pt x="2220253" y="24203"/>
                  <a:pt x="2276456" y="23853"/>
                  <a:pt x="2496853" y="0"/>
                </a:cubicBezTo>
                <a:cubicBezTo>
                  <a:pt x="2654976" y="2967"/>
                  <a:pt x="2766766" y="123525"/>
                  <a:pt x="2765637" y="268784"/>
                </a:cubicBezTo>
                <a:cubicBezTo>
                  <a:pt x="2780310" y="393540"/>
                  <a:pt x="2776007" y="675122"/>
                  <a:pt x="2765637" y="806335"/>
                </a:cubicBezTo>
                <a:cubicBezTo>
                  <a:pt x="2755267" y="937548"/>
                  <a:pt x="2780651" y="1220202"/>
                  <a:pt x="2765637" y="1343885"/>
                </a:cubicBezTo>
                <a:cubicBezTo>
                  <a:pt x="2758049" y="1484996"/>
                  <a:pt x="2637126" y="1632523"/>
                  <a:pt x="2496853" y="1612669"/>
                </a:cubicBezTo>
                <a:cubicBezTo>
                  <a:pt x="2357482" y="1587963"/>
                  <a:pt x="2081284" y="1631672"/>
                  <a:pt x="1939836" y="1612669"/>
                </a:cubicBezTo>
                <a:cubicBezTo>
                  <a:pt x="1798388" y="1593666"/>
                  <a:pt x="1646843" y="1633322"/>
                  <a:pt x="1405099" y="1612669"/>
                </a:cubicBezTo>
                <a:cubicBezTo>
                  <a:pt x="1163355" y="1592016"/>
                  <a:pt x="1055389" y="1589172"/>
                  <a:pt x="803521" y="1612669"/>
                </a:cubicBezTo>
                <a:cubicBezTo>
                  <a:pt x="551653" y="1636166"/>
                  <a:pt x="398316" y="1615619"/>
                  <a:pt x="268784" y="1612669"/>
                </a:cubicBezTo>
                <a:cubicBezTo>
                  <a:pt x="124445" y="1613707"/>
                  <a:pt x="-5857" y="1484287"/>
                  <a:pt x="0" y="1343885"/>
                </a:cubicBezTo>
                <a:cubicBezTo>
                  <a:pt x="-5415" y="1166993"/>
                  <a:pt x="-22094" y="1065266"/>
                  <a:pt x="0" y="838588"/>
                </a:cubicBezTo>
                <a:cubicBezTo>
                  <a:pt x="22094" y="611910"/>
                  <a:pt x="-17891" y="444900"/>
                  <a:pt x="0" y="268784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8017373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환자의 뇌동맥류 유무 및 위치 예측 값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6152DF-F2A8-5933-0089-63DC8A57F86A}"/>
              </a:ext>
            </a:extLst>
          </p:cNvPr>
          <p:cNvSpPr txBox="1"/>
          <p:nvPr/>
        </p:nvSpPr>
        <p:spPr>
          <a:xfrm>
            <a:off x="12225296" y="1564960"/>
            <a:ext cx="4855932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가지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task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대해서 각각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개발해서 결과를 확인했던 경험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 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성능을 키우기 위한 노력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배</a:t>
            </a:r>
            <a:endParaRPr lang="en-US" altLang="ko-KR" sz="2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전체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 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파일을 만들기 위해서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 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파일을 합치는데 생기는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error control 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문제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등등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105721-4480-AB7A-B02D-73B6BAB40EC6}"/>
              </a:ext>
            </a:extLst>
          </p:cNvPr>
          <p:cNvSpPr txBox="1"/>
          <p:nvPr/>
        </p:nvSpPr>
        <p:spPr>
          <a:xfrm>
            <a:off x="7410961" y="5694993"/>
            <a:ext cx="2971535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Supervised</a:t>
            </a:r>
            <a:r>
              <a:rPr lang="ko-KR" altLang="en-US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1.2 What is main purpose of this paper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08703-6835-52D6-DAA6-FF5F82BD158A}"/>
              </a:ext>
            </a:extLst>
          </p:cNvPr>
          <p:cNvSpPr txBox="1"/>
          <p:nvPr/>
        </p:nvSpPr>
        <p:spPr>
          <a:xfrm>
            <a:off x="426450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From “Abstract”…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8EB9C6-7BDA-A648-EC4B-8D744F78B7EC}"/>
              </a:ext>
            </a:extLst>
          </p:cNvPr>
          <p:cNvGrpSpPr/>
          <p:nvPr/>
        </p:nvGrpSpPr>
        <p:grpSpPr>
          <a:xfrm>
            <a:off x="729596" y="4381829"/>
            <a:ext cx="7055136" cy="3177504"/>
            <a:chOff x="831273" y="2926080"/>
            <a:chExt cx="6035040" cy="317750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5E14B5-D034-AA35-F0FA-A509C0FB7C9B}"/>
                </a:ext>
              </a:extLst>
            </p:cNvPr>
            <p:cNvSpPr/>
            <p:nvPr/>
          </p:nvSpPr>
          <p:spPr>
            <a:xfrm>
              <a:off x="831273" y="4010447"/>
              <a:ext cx="6035040" cy="2093137"/>
            </a:xfrm>
            <a:custGeom>
              <a:avLst/>
              <a:gdLst>
                <a:gd name="connsiteX0" fmla="*/ 0 w 6035040"/>
                <a:gd name="connsiteY0" fmla="*/ 0 h 2093137"/>
                <a:gd name="connsiteX1" fmla="*/ 730910 w 6035040"/>
                <a:gd name="connsiteY1" fmla="*/ 0 h 2093137"/>
                <a:gd name="connsiteX2" fmla="*/ 1220419 w 6035040"/>
                <a:gd name="connsiteY2" fmla="*/ 0 h 2093137"/>
                <a:gd name="connsiteX3" fmla="*/ 1709928 w 6035040"/>
                <a:gd name="connsiteY3" fmla="*/ 0 h 2093137"/>
                <a:gd name="connsiteX4" fmla="*/ 2259787 w 6035040"/>
                <a:gd name="connsiteY4" fmla="*/ 0 h 2093137"/>
                <a:gd name="connsiteX5" fmla="*/ 2809646 w 6035040"/>
                <a:gd name="connsiteY5" fmla="*/ 0 h 2093137"/>
                <a:gd name="connsiteX6" fmla="*/ 3480206 w 6035040"/>
                <a:gd name="connsiteY6" fmla="*/ 0 h 2093137"/>
                <a:gd name="connsiteX7" fmla="*/ 4030066 w 6035040"/>
                <a:gd name="connsiteY7" fmla="*/ 0 h 2093137"/>
                <a:gd name="connsiteX8" fmla="*/ 4579925 w 6035040"/>
                <a:gd name="connsiteY8" fmla="*/ 0 h 2093137"/>
                <a:gd name="connsiteX9" fmla="*/ 5250485 w 6035040"/>
                <a:gd name="connsiteY9" fmla="*/ 0 h 2093137"/>
                <a:gd name="connsiteX10" fmla="*/ 6035040 w 6035040"/>
                <a:gd name="connsiteY10" fmla="*/ 0 h 2093137"/>
                <a:gd name="connsiteX11" fmla="*/ 6035040 w 6035040"/>
                <a:gd name="connsiteY11" fmla="*/ 634918 h 2093137"/>
                <a:gd name="connsiteX12" fmla="*/ 6035040 w 6035040"/>
                <a:gd name="connsiteY12" fmla="*/ 1269836 h 2093137"/>
                <a:gd name="connsiteX13" fmla="*/ 6035040 w 6035040"/>
                <a:gd name="connsiteY13" fmla="*/ 2093137 h 2093137"/>
                <a:gd name="connsiteX14" fmla="*/ 5545531 w 6035040"/>
                <a:gd name="connsiteY14" fmla="*/ 2093137 h 2093137"/>
                <a:gd name="connsiteX15" fmla="*/ 4814621 w 6035040"/>
                <a:gd name="connsiteY15" fmla="*/ 2093137 h 2093137"/>
                <a:gd name="connsiteX16" fmla="*/ 4204411 w 6035040"/>
                <a:gd name="connsiteY16" fmla="*/ 2093137 h 2093137"/>
                <a:gd name="connsiteX17" fmla="*/ 3413150 w 6035040"/>
                <a:gd name="connsiteY17" fmla="*/ 2093137 h 2093137"/>
                <a:gd name="connsiteX18" fmla="*/ 2742590 w 6035040"/>
                <a:gd name="connsiteY18" fmla="*/ 2093137 h 2093137"/>
                <a:gd name="connsiteX19" fmla="*/ 2011680 w 6035040"/>
                <a:gd name="connsiteY19" fmla="*/ 2093137 h 2093137"/>
                <a:gd name="connsiteX20" fmla="*/ 1341120 w 6035040"/>
                <a:gd name="connsiteY20" fmla="*/ 2093137 h 2093137"/>
                <a:gd name="connsiteX21" fmla="*/ 0 w 6035040"/>
                <a:gd name="connsiteY21" fmla="*/ 2093137 h 2093137"/>
                <a:gd name="connsiteX22" fmla="*/ 0 w 6035040"/>
                <a:gd name="connsiteY22" fmla="*/ 1416356 h 2093137"/>
                <a:gd name="connsiteX23" fmla="*/ 0 w 6035040"/>
                <a:gd name="connsiteY23" fmla="*/ 739575 h 2093137"/>
                <a:gd name="connsiteX24" fmla="*/ 0 w 6035040"/>
                <a:gd name="connsiteY24" fmla="*/ 0 h 209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2093137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66218" y="307257"/>
                    <a:pt x="6060652" y="346963"/>
                    <a:pt x="6035040" y="634918"/>
                  </a:cubicBezTo>
                  <a:cubicBezTo>
                    <a:pt x="6009428" y="922873"/>
                    <a:pt x="6038181" y="1046002"/>
                    <a:pt x="6035040" y="1269836"/>
                  </a:cubicBezTo>
                  <a:cubicBezTo>
                    <a:pt x="6031899" y="1493670"/>
                    <a:pt x="5997743" y="1846528"/>
                    <a:pt x="6035040" y="2093137"/>
                  </a:cubicBezTo>
                  <a:cubicBezTo>
                    <a:pt x="5913580" y="2107529"/>
                    <a:pt x="5756392" y="2081313"/>
                    <a:pt x="5545531" y="2093137"/>
                  </a:cubicBezTo>
                  <a:cubicBezTo>
                    <a:pt x="5334670" y="2104961"/>
                    <a:pt x="4982394" y="2091762"/>
                    <a:pt x="4814621" y="2093137"/>
                  </a:cubicBezTo>
                  <a:cubicBezTo>
                    <a:pt x="4646848" y="2094513"/>
                    <a:pt x="4466782" y="2070224"/>
                    <a:pt x="4204411" y="2093137"/>
                  </a:cubicBezTo>
                  <a:cubicBezTo>
                    <a:pt x="3942040" y="2116051"/>
                    <a:pt x="3755459" y="2070914"/>
                    <a:pt x="3413150" y="2093137"/>
                  </a:cubicBezTo>
                  <a:cubicBezTo>
                    <a:pt x="3070841" y="2115360"/>
                    <a:pt x="3021758" y="2102681"/>
                    <a:pt x="2742590" y="2093137"/>
                  </a:cubicBezTo>
                  <a:cubicBezTo>
                    <a:pt x="2463422" y="2083593"/>
                    <a:pt x="2205910" y="2097427"/>
                    <a:pt x="2011680" y="2093137"/>
                  </a:cubicBezTo>
                  <a:cubicBezTo>
                    <a:pt x="1817450" y="2088848"/>
                    <a:pt x="1580021" y="2116818"/>
                    <a:pt x="1341120" y="2093137"/>
                  </a:cubicBezTo>
                  <a:cubicBezTo>
                    <a:pt x="1102219" y="2069456"/>
                    <a:pt x="599249" y="2093230"/>
                    <a:pt x="0" y="2093137"/>
                  </a:cubicBezTo>
                  <a:cubicBezTo>
                    <a:pt x="11685" y="1946595"/>
                    <a:pt x="11183" y="1638578"/>
                    <a:pt x="0" y="1416356"/>
                  </a:cubicBezTo>
                  <a:cubicBezTo>
                    <a:pt x="-11183" y="1194134"/>
                    <a:pt x="28936" y="933858"/>
                    <a:pt x="0" y="739575"/>
                  </a:cubicBezTo>
                  <a:cubicBezTo>
                    <a:pt x="-28936" y="545292"/>
                    <a:pt x="36141" y="277484"/>
                    <a:pt x="0" y="0"/>
                  </a:cubicBezTo>
                  <a:close/>
                </a:path>
                <a:path w="6035040" h="2093137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10147" y="246533"/>
                    <a:pt x="6043675" y="414696"/>
                    <a:pt x="6035040" y="739575"/>
                  </a:cubicBezTo>
                  <a:cubicBezTo>
                    <a:pt x="6026405" y="1064454"/>
                    <a:pt x="6060634" y="1138670"/>
                    <a:pt x="6035040" y="1374493"/>
                  </a:cubicBezTo>
                  <a:cubicBezTo>
                    <a:pt x="6009446" y="1610316"/>
                    <a:pt x="6047982" y="1947477"/>
                    <a:pt x="6035040" y="2093137"/>
                  </a:cubicBezTo>
                  <a:cubicBezTo>
                    <a:pt x="5813585" y="2084152"/>
                    <a:pt x="5769695" y="2072366"/>
                    <a:pt x="5545531" y="2093137"/>
                  </a:cubicBezTo>
                  <a:cubicBezTo>
                    <a:pt x="5321367" y="2113908"/>
                    <a:pt x="5019700" y="2072749"/>
                    <a:pt x="4874971" y="2093137"/>
                  </a:cubicBezTo>
                  <a:cubicBezTo>
                    <a:pt x="4730242" y="2113525"/>
                    <a:pt x="4553002" y="2067907"/>
                    <a:pt x="4325112" y="2093137"/>
                  </a:cubicBezTo>
                  <a:cubicBezTo>
                    <a:pt x="4097222" y="2118367"/>
                    <a:pt x="3980480" y="2103958"/>
                    <a:pt x="3775253" y="2093137"/>
                  </a:cubicBezTo>
                  <a:cubicBezTo>
                    <a:pt x="3570026" y="2082316"/>
                    <a:pt x="3408714" y="2106819"/>
                    <a:pt x="3225394" y="2093137"/>
                  </a:cubicBezTo>
                  <a:cubicBezTo>
                    <a:pt x="3042074" y="2079455"/>
                    <a:pt x="2656945" y="2097867"/>
                    <a:pt x="2434133" y="2093137"/>
                  </a:cubicBezTo>
                  <a:cubicBezTo>
                    <a:pt x="2211321" y="2088407"/>
                    <a:pt x="2181703" y="2096357"/>
                    <a:pt x="1944624" y="2093137"/>
                  </a:cubicBezTo>
                  <a:cubicBezTo>
                    <a:pt x="1707545" y="2089917"/>
                    <a:pt x="1496800" y="2060807"/>
                    <a:pt x="1153363" y="2093137"/>
                  </a:cubicBezTo>
                  <a:cubicBezTo>
                    <a:pt x="809926" y="2125467"/>
                    <a:pt x="559952" y="2038253"/>
                    <a:pt x="0" y="2093137"/>
                  </a:cubicBezTo>
                  <a:cubicBezTo>
                    <a:pt x="23407" y="1936521"/>
                    <a:pt x="29309" y="1579966"/>
                    <a:pt x="0" y="1416356"/>
                  </a:cubicBezTo>
                  <a:cubicBezTo>
                    <a:pt x="-29309" y="1252746"/>
                    <a:pt x="-22113" y="918604"/>
                    <a:pt x="0" y="781438"/>
                  </a:cubicBezTo>
                  <a:cubicBezTo>
                    <a:pt x="22113" y="644272"/>
                    <a:pt x="-25853" y="277282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Typically designed to achieve only one particular task.</a:t>
              </a:r>
              <a:endPara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A4053-55F0-8C18-AB94-198E2623B42B}"/>
                </a:ext>
              </a:extLst>
            </p:cNvPr>
            <p:cNvSpPr/>
            <p:nvPr/>
          </p:nvSpPr>
          <p:spPr>
            <a:xfrm>
              <a:off x="831273" y="2926080"/>
              <a:ext cx="6035040" cy="698269"/>
            </a:xfrm>
            <a:custGeom>
              <a:avLst/>
              <a:gdLst>
                <a:gd name="connsiteX0" fmla="*/ 0 w 6035040"/>
                <a:gd name="connsiteY0" fmla="*/ 0 h 698269"/>
                <a:gd name="connsiteX1" fmla="*/ 791261 w 6035040"/>
                <a:gd name="connsiteY1" fmla="*/ 0 h 698269"/>
                <a:gd name="connsiteX2" fmla="*/ 1280770 w 6035040"/>
                <a:gd name="connsiteY2" fmla="*/ 0 h 698269"/>
                <a:gd name="connsiteX3" fmla="*/ 1830629 w 6035040"/>
                <a:gd name="connsiteY3" fmla="*/ 0 h 698269"/>
                <a:gd name="connsiteX4" fmla="*/ 2320138 w 6035040"/>
                <a:gd name="connsiteY4" fmla="*/ 0 h 698269"/>
                <a:gd name="connsiteX5" fmla="*/ 2930347 w 6035040"/>
                <a:gd name="connsiteY5" fmla="*/ 0 h 698269"/>
                <a:gd name="connsiteX6" fmla="*/ 3419856 w 6035040"/>
                <a:gd name="connsiteY6" fmla="*/ 0 h 698269"/>
                <a:gd name="connsiteX7" fmla="*/ 3969715 w 6035040"/>
                <a:gd name="connsiteY7" fmla="*/ 0 h 698269"/>
                <a:gd name="connsiteX8" fmla="*/ 4640275 w 6035040"/>
                <a:gd name="connsiteY8" fmla="*/ 0 h 698269"/>
                <a:gd name="connsiteX9" fmla="*/ 5190134 w 6035040"/>
                <a:gd name="connsiteY9" fmla="*/ 0 h 698269"/>
                <a:gd name="connsiteX10" fmla="*/ 6035040 w 6035040"/>
                <a:gd name="connsiteY10" fmla="*/ 0 h 698269"/>
                <a:gd name="connsiteX11" fmla="*/ 6035040 w 6035040"/>
                <a:gd name="connsiteY11" fmla="*/ 698269 h 698269"/>
                <a:gd name="connsiteX12" fmla="*/ 5364480 w 6035040"/>
                <a:gd name="connsiteY12" fmla="*/ 698269 h 698269"/>
                <a:gd name="connsiteX13" fmla="*/ 4814621 w 6035040"/>
                <a:gd name="connsiteY13" fmla="*/ 698269 h 698269"/>
                <a:gd name="connsiteX14" fmla="*/ 4144061 w 6035040"/>
                <a:gd name="connsiteY14" fmla="*/ 698269 h 698269"/>
                <a:gd name="connsiteX15" fmla="*/ 3473501 w 6035040"/>
                <a:gd name="connsiteY15" fmla="*/ 698269 h 698269"/>
                <a:gd name="connsiteX16" fmla="*/ 2742590 w 6035040"/>
                <a:gd name="connsiteY16" fmla="*/ 698269 h 698269"/>
                <a:gd name="connsiteX17" fmla="*/ 2253082 w 6035040"/>
                <a:gd name="connsiteY17" fmla="*/ 698269 h 698269"/>
                <a:gd name="connsiteX18" fmla="*/ 1461821 w 6035040"/>
                <a:gd name="connsiteY18" fmla="*/ 698269 h 698269"/>
                <a:gd name="connsiteX19" fmla="*/ 730910 w 6035040"/>
                <a:gd name="connsiteY19" fmla="*/ 698269 h 698269"/>
                <a:gd name="connsiteX20" fmla="*/ 0 w 6035040"/>
                <a:gd name="connsiteY20" fmla="*/ 698269 h 698269"/>
                <a:gd name="connsiteX21" fmla="*/ 0 w 6035040"/>
                <a:gd name="connsiteY21" fmla="*/ 0 h 6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698269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13301" y="327217"/>
                    <a:pt x="6063266" y="388471"/>
                    <a:pt x="6035040" y="698269"/>
                  </a:cubicBezTo>
                  <a:cubicBezTo>
                    <a:pt x="5787540" y="674751"/>
                    <a:pt x="5520010" y="670007"/>
                    <a:pt x="5364480" y="698269"/>
                  </a:cubicBezTo>
                  <a:cubicBezTo>
                    <a:pt x="5208950" y="726531"/>
                    <a:pt x="4971866" y="674597"/>
                    <a:pt x="4814621" y="698269"/>
                  </a:cubicBezTo>
                  <a:cubicBezTo>
                    <a:pt x="4657376" y="721941"/>
                    <a:pt x="4411091" y="684439"/>
                    <a:pt x="4144061" y="698269"/>
                  </a:cubicBezTo>
                  <a:cubicBezTo>
                    <a:pt x="3877031" y="712099"/>
                    <a:pt x="3651816" y="699842"/>
                    <a:pt x="3473501" y="698269"/>
                  </a:cubicBezTo>
                  <a:cubicBezTo>
                    <a:pt x="3295186" y="696696"/>
                    <a:pt x="3013100" y="720617"/>
                    <a:pt x="2742590" y="698269"/>
                  </a:cubicBezTo>
                  <a:cubicBezTo>
                    <a:pt x="2472080" y="675921"/>
                    <a:pt x="2372503" y="711878"/>
                    <a:pt x="2253082" y="698269"/>
                  </a:cubicBezTo>
                  <a:cubicBezTo>
                    <a:pt x="2133661" y="684660"/>
                    <a:pt x="1712927" y="693574"/>
                    <a:pt x="1461821" y="698269"/>
                  </a:cubicBezTo>
                  <a:cubicBezTo>
                    <a:pt x="1210715" y="702964"/>
                    <a:pt x="1077310" y="719354"/>
                    <a:pt x="730910" y="698269"/>
                  </a:cubicBezTo>
                  <a:cubicBezTo>
                    <a:pt x="384510" y="677184"/>
                    <a:pt x="357028" y="709624"/>
                    <a:pt x="0" y="698269"/>
                  </a:cubicBezTo>
                  <a:cubicBezTo>
                    <a:pt x="2043" y="425587"/>
                    <a:pt x="-17204" y="155078"/>
                    <a:pt x="0" y="0"/>
                  </a:cubicBezTo>
                  <a:close/>
                </a:path>
                <a:path w="6035040" h="698269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55031" y="229315"/>
                    <a:pt x="6013697" y="451073"/>
                    <a:pt x="6035040" y="698269"/>
                  </a:cubicBezTo>
                  <a:cubicBezTo>
                    <a:pt x="5861148" y="723610"/>
                    <a:pt x="5615329" y="692325"/>
                    <a:pt x="5485181" y="698269"/>
                  </a:cubicBezTo>
                  <a:cubicBezTo>
                    <a:pt x="5355033" y="704213"/>
                    <a:pt x="5100948" y="693391"/>
                    <a:pt x="4754270" y="698269"/>
                  </a:cubicBezTo>
                  <a:cubicBezTo>
                    <a:pt x="4407592" y="703147"/>
                    <a:pt x="4347048" y="714958"/>
                    <a:pt x="4144061" y="698269"/>
                  </a:cubicBezTo>
                  <a:cubicBezTo>
                    <a:pt x="3941074" y="681580"/>
                    <a:pt x="3691785" y="724751"/>
                    <a:pt x="3413150" y="698269"/>
                  </a:cubicBezTo>
                  <a:cubicBezTo>
                    <a:pt x="3134515" y="671787"/>
                    <a:pt x="3009276" y="714691"/>
                    <a:pt x="2621890" y="698269"/>
                  </a:cubicBezTo>
                  <a:cubicBezTo>
                    <a:pt x="2234504" y="681847"/>
                    <a:pt x="2145344" y="703682"/>
                    <a:pt x="1951330" y="698269"/>
                  </a:cubicBezTo>
                  <a:cubicBezTo>
                    <a:pt x="1757316" y="692856"/>
                    <a:pt x="1488416" y="686980"/>
                    <a:pt x="1280770" y="698269"/>
                  </a:cubicBezTo>
                  <a:cubicBezTo>
                    <a:pt x="1073124" y="709558"/>
                    <a:pt x="590079" y="655770"/>
                    <a:pt x="0" y="698269"/>
                  </a:cubicBezTo>
                  <a:cubicBezTo>
                    <a:pt x="-30979" y="471073"/>
                    <a:pt x="-12859" y="219059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Traditional Image</a:t>
              </a:r>
              <a:r>
                <a:rPr lang="ko-KR" altLang="en-US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Deep Learning Model</a:t>
              </a:r>
              <a:endPara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1FD5CE-AD8F-2C71-CD96-BC5D2E578ED6}"/>
              </a:ext>
            </a:extLst>
          </p:cNvPr>
          <p:cNvGrpSpPr/>
          <p:nvPr/>
        </p:nvGrpSpPr>
        <p:grpSpPr>
          <a:xfrm>
            <a:off x="9438637" y="3877444"/>
            <a:ext cx="7055136" cy="4289367"/>
            <a:chOff x="831273" y="2926080"/>
            <a:chExt cx="6035040" cy="42893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DDFBFD-EC6C-934E-6C28-985BEF8A29BB}"/>
                </a:ext>
              </a:extLst>
            </p:cNvPr>
            <p:cNvSpPr/>
            <p:nvPr/>
          </p:nvSpPr>
          <p:spPr>
            <a:xfrm>
              <a:off x="831273" y="4010447"/>
              <a:ext cx="6035040" cy="3205000"/>
            </a:xfrm>
            <a:custGeom>
              <a:avLst/>
              <a:gdLst>
                <a:gd name="connsiteX0" fmla="*/ 0 w 6035040"/>
                <a:gd name="connsiteY0" fmla="*/ 0 h 3205000"/>
                <a:gd name="connsiteX1" fmla="*/ 730910 w 6035040"/>
                <a:gd name="connsiteY1" fmla="*/ 0 h 3205000"/>
                <a:gd name="connsiteX2" fmla="*/ 1341120 w 6035040"/>
                <a:gd name="connsiteY2" fmla="*/ 0 h 3205000"/>
                <a:gd name="connsiteX3" fmla="*/ 1830629 w 6035040"/>
                <a:gd name="connsiteY3" fmla="*/ 0 h 3205000"/>
                <a:gd name="connsiteX4" fmla="*/ 2561539 w 6035040"/>
                <a:gd name="connsiteY4" fmla="*/ 0 h 3205000"/>
                <a:gd name="connsiteX5" fmla="*/ 3111398 w 6035040"/>
                <a:gd name="connsiteY5" fmla="*/ 0 h 3205000"/>
                <a:gd name="connsiteX6" fmla="*/ 3600907 w 6035040"/>
                <a:gd name="connsiteY6" fmla="*/ 0 h 3205000"/>
                <a:gd name="connsiteX7" fmla="*/ 4271467 w 6035040"/>
                <a:gd name="connsiteY7" fmla="*/ 0 h 3205000"/>
                <a:gd name="connsiteX8" fmla="*/ 4942027 w 6035040"/>
                <a:gd name="connsiteY8" fmla="*/ 0 h 3205000"/>
                <a:gd name="connsiteX9" fmla="*/ 6035040 w 6035040"/>
                <a:gd name="connsiteY9" fmla="*/ 0 h 3205000"/>
                <a:gd name="connsiteX10" fmla="*/ 6035040 w 6035040"/>
                <a:gd name="connsiteY10" fmla="*/ 608950 h 3205000"/>
                <a:gd name="connsiteX11" fmla="*/ 6035040 w 6035040"/>
                <a:gd name="connsiteY11" fmla="*/ 1217900 h 3205000"/>
                <a:gd name="connsiteX12" fmla="*/ 6035040 w 6035040"/>
                <a:gd name="connsiteY12" fmla="*/ 1858900 h 3205000"/>
                <a:gd name="connsiteX13" fmla="*/ 6035040 w 6035040"/>
                <a:gd name="connsiteY13" fmla="*/ 2499900 h 3205000"/>
                <a:gd name="connsiteX14" fmla="*/ 6035040 w 6035040"/>
                <a:gd name="connsiteY14" fmla="*/ 3205000 h 3205000"/>
                <a:gd name="connsiteX15" fmla="*/ 5545531 w 6035040"/>
                <a:gd name="connsiteY15" fmla="*/ 3205000 h 3205000"/>
                <a:gd name="connsiteX16" fmla="*/ 4754270 w 6035040"/>
                <a:gd name="connsiteY16" fmla="*/ 3205000 h 3205000"/>
                <a:gd name="connsiteX17" fmla="*/ 3963010 w 6035040"/>
                <a:gd name="connsiteY17" fmla="*/ 3205000 h 3205000"/>
                <a:gd name="connsiteX18" fmla="*/ 3413150 w 6035040"/>
                <a:gd name="connsiteY18" fmla="*/ 3205000 h 3205000"/>
                <a:gd name="connsiteX19" fmla="*/ 2621890 w 6035040"/>
                <a:gd name="connsiteY19" fmla="*/ 3205000 h 3205000"/>
                <a:gd name="connsiteX20" fmla="*/ 2132381 w 6035040"/>
                <a:gd name="connsiteY20" fmla="*/ 3205000 h 3205000"/>
                <a:gd name="connsiteX21" fmla="*/ 1642872 w 6035040"/>
                <a:gd name="connsiteY21" fmla="*/ 3205000 h 3205000"/>
                <a:gd name="connsiteX22" fmla="*/ 1153363 w 6035040"/>
                <a:gd name="connsiteY22" fmla="*/ 3205000 h 3205000"/>
                <a:gd name="connsiteX23" fmla="*/ 0 w 6035040"/>
                <a:gd name="connsiteY23" fmla="*/ 3205000 h 3205000"/>
                <a:gd name="connsiteX24" fmla="*/ 0 w 6035040"/>
                <a:gd name="connsiteY24" fmla="*/ 2531950 h 3205000"/>
                <a:gd name="connsiteX25" fmla="*/ 0 w 6035040"/>
                <a:gd name="connsiteY25" fmla="*/ 1890950 h 3205000"/>
                <a:gd name="connsiteX26" fmla="*/ 0 w 6035040"/>
                <a:gd name="connsiteY26" fmla="*/ 1346100 h 3205000"/>
                <a:gd name="connsiteX27" fmla="*/ 0 w 6035040"/>
                <a:gd name="connsiteY27" fmla="*/ 801250 h 3205000"/>
                <a:gd name="connsiteX28" fmla="*/ 0 w 6035040"/>
                <a:gd name="connsiteY28" fmla="*/ 0 h 32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35040" h="3205000" fill="none" extrusionOk="0">
                  <a:moveTo>
                    <a:pt x="0" y="0"/>
                  </a:moveTo>
                  <a:cubicBezTo>
                    <a:pt x="183415" y="-26121"/>
                    <a:pt x="454655" y="25805"/>
                    <a:pt x="730910" y="0"/>
                  </a:cubicBezTo>
                  <a:cubicBezTo>
                    <a:pt x="1007165" y="-25805"/>
                    <a:pt x="1063945" y="-19979"/>
                    <a:pt x="1341120" y="0"/>
                  </a:cubicBezTo>
                  <a:cubicBezTo>
                    <a:pt x="1618295" y="19979"/>
                    <a:pt x="1702666" y="-3534"/>
                    <a:pt x="1830629" y="0"/>
                  </a:cubicBezTo>
                  <a:cubicBezTo>
                    <a:pt x="1958592" y="3534"/>
                    <a:pt x="2339124" y="11495"/>
                    <a:pt x="2561539" y="0"/>
                  </a:cubicBezTo>
                  <a:cubicBezTo>
                    <a:pt x="2783954" y="-11495"/>
                    <a:pt x="2930551" y="12634"/>
                    <a:pt x="3111398" y="0"/>
                  </a:cubicBezTo>
                  <a:cubicBezTo>
                    <a:pt x="3292245" y="-12634"/>
                    <a:pt x="3470926" y="-20140"/>
                    <a:pt x="3600907" y="0"/>
                  </a:cubicBezTo>
                  <a:cubicBezTo>
                    <a:pt x="3730888" y="20140"/>
                    <a:pt x="4123545" y="1946"/>
                    <a:pt x="4271467" y="0"/>
                  </a:cubicBezTo>
                  <a:cubicBezTo>
                    <a:pt x="4419389" y="-1946"/>
                    <a:pt x="4804617" y="-21743"/>
                    <a:pt x="4942027" y="0"/>
                  </a:cubicBezTo>
                  <a:cubicBezTo>
                    <a:pt x="5079437" y="21743"/>
                    <a:pt x="5598069" y="42539"/>
                    <a:pt x="6035040" y="0"/>
                  </a:cubicBezTo>
                  <a:cubicBezTo>
                    <a:pt x="6022898" y="278661"/>
                    <a:pt x="6035772" y="337124"/>
                    <a:pt x="6035040" y="608950"/>
                  </a:cubicBezTo>
                  <a:cubicBezTo>
                    <a:pt x="6034309" y="880776"/>
                    <a:pt x="6034496" y="999701"/>
                    <a:pt x="6035040" y="1217900"/>
                  </a:cubicBezTo>
                  <a:cubicBezTo>
                    <a:pt x="6035585" y="1436099"/>
                    <a:pt x="6010325" y="1650659"/>
                    <a:pt x="6035040" y="1858900"/>
                  </a:cubicBezTo>
                  <a:cubicBezTo>
                    <a:pt x="6059755" y="2067141"/>
                    <a:pt x="6005245" y="2349894"/>
                    <a:pt x="6035040" y="2499900"/>
                  </a:cubicBezTo>
                  <a:cubicBezTo>
                    <a:pt x="6064835" y="2649906"/>
                    <a:pt x="6065637" y="2934607"/>
                    <a:pt x="6035040" y="3205000"/>
                  </a:cubicBezTo>
                  <a:cubicBezTo>
                    <a:pt x="5874838" y="3190352"/>
                    <a:pt x="5645749" y="3203015"/>
                    <a:pt x="5545531" y="3205000"/>
                  </a:cubicBezTo>
                  <a:cubicBezTo>
                    <a:pt x="5445313" y="3206985"/>
                    <a:pt x="4951837" y="3208795"/>
                    <a:pt x="4754270" y="3205000"/>
                  </a:cubicBezTo>
                  <a:cubicBezTo>
                    <a:pt x="4556703" y="3201205"/>
                    <a:pt x="4204902" y="3184739"/>
                    <a:pt x="3963010" y="3205000"/>
                  </a:cubicBezTo>
                  <a:cubicBezTo>
                    <a:pt x="3721118" y="3225261"/>
                    <a:pt x="3552550" y="3209843"/>
                    <a:pt x="3413150" y="3205000"/>
                  </a:cubicBezTo>
                  <a:cubicBezTo>
                    <a:pt x="3273750" y="3200157"/>
                    <a:pt x="2795461" y="3224365"/>
                    <a:pt x="2621890" y="3205000"/>
                  </a:cubicBezTo>
                  <a:cubicBezTo>
                    <a:pt x="2448319" y="3185635"/>
                    <a:pt x="2359402" y="3206228"/>
                    <a:pt x="2132381" y="3205000"/>
                  </a:cubicBezTo>
                  <a:cubicBezTo>
                    <a:pt x="1905360" y="3203772"/>
                    <a:pt x="1831548" y="3205174"/>
                    <a:pt x="1642872" y="3205000"/>
                  </a:cubicBezTo>
                  <a:cubicBezTo>
                    <a:pt x="1454196" y="3204826"/>
                    <a:pt x="1337405" y="3190768"/>
                    <a:pt x="1153363" y="3205000"/>
                  </a:cubicBezTo>
                  <a:cubicBezTo>
                    <a:pt x="969321" y="3219232"/>
                    <a:pt x="573288" y="3185780"/>
                    <a:pt x="0" y="3205000"/>
                  </a:cubicBezTo>
                  <a:cubicBezTo>
                    <a:pt x="24554" y="2902397"/>
                    <a:pt x="6278" y="2799863"/>
                    <a:pt x="0" y="2531950"/>
                  </a:cubicBezTo>
                  <a:cubicBezTo>
                    <a:pt x="-6278" y="2264037"/>
                    <a:pt x="-21904" y="2044014"/>
                    <a:pt x="0" y="1890950"/>
                  </a:cubicBezTo>
                  <a:cubicBezTo>
                    <a:pt x="21904" y="1737886"/>
                    <a:pt x="-26600" y="1517341"/>
                    <a:pt x="0" y="1346100"/>
                  </a:cubicBezTo>
                  <a:cubicBezTo>
                    <a:pt x="26600" y="1174859"/>
                    <a:pt x="9396" y="1007756"/>
                    <a:pt x="0" y="801250"/>
                  </a:cubicBezTo>
                  <a:cubicBezTo>
                    <a:pt x="-9396" y="594744"/>
                    <a:pt x="16835" y="190269"/>
                    <a:pt x="0" y="0"/>
                  </a:cubicBezTo>
                  <a:close/>
                </a:path>
                <a:path w="6035040" h="3205000" stroke="0" extrusionOk="0">
                  <a:moveTo>
                    <a:pt x="0" y="0"/>
                  </a:moveTo>
                  <a:cubicBezTo>
                    <a:pt x="308179" y="-16263"/>
                    <a:pt x="527381" y="22798"/>
                    <a:pt x="791261" y="0"/>
                  </a:cubicBezTo>
                  <a:cubicBezTo>
                    <a:pt x="1055141" y="-22798"/>
                    <a:pt x="1150280" y="-27729"/>
                    <a:pt x="1461821" y="0"/>
                  </a:cubicBezTo>
                  <a:cubicBezTo>
                    <a:pt x="1773362" y="27729"/>
                    <a:pt x="2026660" y="32977"/>
                    <a:pt x="2192731" y="0"/>
                  </a:cubicBezTo>
                  <a:cubicBezTo>
                    <a:pt x="2358802" y="-32977"/>
                    <a:pt x="2485077" y="23589"/>
                    <a:pt x="2742590" y="0"/>
                  </a:cubicBezTo>
                  <a:cubicBezTo>
                    <a:pt x="3000103" y="-23589"/>
                    <a:pt x="3179474" y="12582"/>
                    <a:pt x="3413150" y="0"/>
                  </a:cubicBezTo>
                  <a:cubicBezTo>
                    <a:pt x="3646826" y="-12582"/>
                    <a:pt x="3717839" y="10627"/>
                    <a:pt x="3902659" y="0"/>
                  </a:cubicBezTo>
                  <a:cubicBezTo>
                    <a:pt x="4087479" y="-10627"/>
                    <a:pt x="4301644" y="8444"/>
                    <a:pt x="4512869" y="0"/>
                  </a:cubicBezTo>
                  <a:cubicBezTo>
                    <a:pt x="4724094" y="-8444"/>
                    <a:pt x="4918339" y="-29504"/>
                    <a:pt x="5243779" y="0"/>
                  </a:cubicBezTo>
                  <a:cubicBezTo>
                    <a:pt x="5569219" y="29504"/>
                    <a:pt x="5768512" y="34483"/>
                    <a:pt x="6035040" y="0"/>
                  </a:cubicBezTo>
                  <a:cubicBezTo>
                    <a:pt x="6031928" y="146862"/>
                    <a:pt x="6031757" y="378532"/>
                    <a:pt x="6035040" y="673050"/>
                  </a:cubicBezTo>
                  <a:cubicBezTo>
                    <a:pt x="6038324" y="967568"/>
                    <a:pt x="6003295" y="1118697"/>
                    <a:pt x="6035040" y="1314050"/>
                  </a:cubicBezTo>
                  <a:cubicBezTo>
                    <a:pt x="6066785" y="1509403"/>
                    <a:pt x="6009122" y="1635939"/>
                    <a:pt x="6035040" y="1955050"/>
                  </a:cubicBezTo>
                  <a:cubicBezTo>
                    <a:pt x="6060958" y="2274161"/>
                    <a:pt x="6039539" y="2434193"/>
                    <a:pt x="6035040" y="2628100"/>
                  </a:cubicBezTo>
                  <a:cubicBezTo>
                    <a:pt x="6030542" y="2822007"/>
                    <a:pt x="6008559" y="2946112"/>
                    <a:pt x="6035040" y="3205000"/>
                  </a:cubicBezTo>
                  <a:cubicBezTo>
                    <a:pt x="5824025" y="3238092"/>
                    <a:pt x="5665087" y="3198157"/>
                    <a:pt x="5364480" y="3205000"/>
                  </a:cubicBezTo>
                  <a:cubicBezTo>
                    <a:pt x="5063873" y="3211843"/>
                    <a:pt x="4864438" y="3182251"/>
                    <a:pt x="4633570" y="3205000"/>
                  </a:cubicBezTo>
                  <a:cubicBezTo>
                    <a:pt x="4402702" y="3227750"/>
                    <a:pt x="4197535" y="3235876"/>
                    <a:pt x="3963010" y="3205000"/>
                  </a:cubicBezTo>
                  <a:cubicBezTo>
                    <a:pt x="3728485" y="3174124"/>
                    <a:pt x="3475160" y="3205360"/>
                    <a:pt x="3292450" y="3205000"/>
                  </a:cubicBezTo>
                  <a:cubicBezTo>
                    <a:pt x="3109740" y="3204640"/>
                    <a:pt x="2780426" y="3189578"/>
                    <a:pt x="2621890" y="3205000"/>
                  </a:cubicBezTo>
                  <a:cubicBezTo>
                    <a:pt x="2463354" y="3220422"/>
                    <a:pt x="2251561" y="3196534"/>
                    <a:pt x="2132381" y="3205000"/>
                  </a:cubicBezTo>
                  <a:cubicBezTo>
                    <a:pt x="2013201" y="3213466"/>
                    <a:pt x="1620018" y="3240157"/>
                    <a:pt x="1401470" y="3205000"/>
                  </a:cubicBezTo>
                  <a:cubicBezTo>
                    <a:pt x="1182922" y="3169843"/>
                    <a:pt x="1124125" y="3193970"/>
                    <a:pt x="851611" y="3205000"/>
                  </a:cubicBezTo>
                  <a:cubicBezTo>
                    <a:pt x="579097" y="3216030"/>
                    <a:pt x="173553" y="3236303"/>
                    <a:pt x="0" y="3205000"/>
                  </a:cubicBezTo>
                  <a:cubicBezTo>
                    <a:pt x="-2259" y="2982752"/>
                    <a:pt x="11925" y="2756633"/>
                    <a:pt x="0" y="2628100"/>
                  </a:cubicBezTo>
                  <a:cubicBezTo>
                    <a:pt x="-11925" y="2499567"/>
                    <a:pt x="-7606" y="2270314"/>
                    <a:pt x="0" y="1955050"/>
                  </a:cubicBezTo>
                  <a:cubicBezTo>
                    <a:pt x="7606" y="1639786"/>
                    <a:pt x="19667" y="1582024"/>
                    <a:pt x="0" y="1249950"/>
                  </a:cubicBezTo>
                  <a:cubicBezTo>
                    <a:pt x="-19667" y="917876"/>
                    <a:pt x="-6970" y="781244"/>
                    <a:pt x="0" y="608950"/>
                  </a:cubicBezTo>
                  <a:cubicBezTo>
                    <a:pt x="6970" y="436656"/>
                    <a:pt x="2286" y="258845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40378018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Allow for learning of task-specific features from the global features</a:t>
              </a: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Allow for features to be shared across different tasks.</a:t>
              </a:r>
              <a:endPara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511055-4A17-A51B-1750-B031B573FD4A}"/>
                </a:ext>
              </a:extLst>
            </p:cNvPr>
            <p:cNvSpPr/>
            <p:nvPr/>
          </p:nvSpPr>
          <p:spPr>
            <a:xfrm>
              <a:off x="831273" y="2926080"/>
              <a:ext cx="6035040" cy="698269"/>
            </a:xfrm>
            <a:custGeom>
              <a:avLst/>
              <a:gdLst>
                <a:gd name="connsiteX0" fmla="*/ 0 w 6035040"/>
                <a:gd name="connsiteY0" fmla="*/ 0 h 698269"/>
                <a:gd name="connsiteX1" fmla="*/ 489509 w 6035040"/>
                <a:gd name="connsiteY1" fmla="*/ 0 h 698269"/>
                <a:gd name="connsiteX2" fmla="*/ 1099718 w 6035040"/>
                <a:gd name="connsiteY2" fmla="*/ 0 h 698269"/>
                <a:gd name="connsiteX3" fmla="*/ 1649578 w 6035040"/>
                <a:gd name="connsiteY3" fmla="*/ 0 h 698269"/>
                <a:gd name="connsiteX4" fmla="*/ 2259787 w 6035040"/>
                <a:gd name="connsiteY4" fmla="*/ 0 h 698269"/>
                <a:gd name="connsiteX5" fmla="*/ 2930347 w 6035040"/>
                <a:gd name="connsiteY5" fmla="*/ 0 h 698269"/>
                <a:gd name="connsiteX6" fmla="*/ 3540557 w 6035040"/>
                <a:gd name="connsiteY6" fmla="*/ 0 h 698269"/>
                <a:gd name="connsiteX7" fmla="*/ 4090416 w 6035040"/>
                <a:gd name="connsiteY7" fmla="*/ 0 h 698269"/>
                <a:gd name="connsiteX8" fmla="*/ 4700626 w 6035040"/>
                <a:gd name="connsiteY8" fmla="*/ 0 h 698269"/>
                <a:gd name="connsiteX9" fmla="*/ 5371186 w 6035040"/>
                <a:gd name="connsiteY9" fmla="*/ 0 h 698269"/>
                <a:gd name="connsiteX10" fmla="*/ 6035040 w 6035040"/>
                <a:gd name="connsiteY10" fmla="*/ 0 h 698269"/>
                <a:gd name="connsiteX11" fmla="*/ 6035040 w 6035040"/>
                <a:gd name="connsiteY11" fmla="*/ 698269 h 698269"/>
                <a:gd name="connsiteX12" fmla="*/ 5545531 w 6035040"/>
                <a:gd name="connsiteY12" fmla="*/ 698269 h 698269"/>
                <a:gd name="connsiteX13" fmla="*/ 4754270 w 6035040"/>
                <a:gd name="connsiteY13" fmla="*/ 698269 h 698269"/>
                <a:gd name="connsiteX14" fmla="*/ 4023360 w 6035040"/>
                <a:gd name="connsiteY14" fmla="*/ 698269 h 698269"/>
                <a:gd name="connsiteX15" fmla="*/ 3232099 w 6035040"/>
                <a:gd name="connsiteY15" fmla="*/ 698269 h 698269"/>
                <a:gd name="connsiteX16" fmla="*/ 2682240 w 6035040"/>
                <a:gd name="connsiteY16" fmla="*/ 698269 h 698269"/>
                <a:gd name="connsiteX17" fmla="*/ 2192731 w 6035040"/>
                <a:gd name="connsiteY17" fmla="*/ 698269 h 698269"/>
                <a:gd name="connsiteX18" fmla="*/ 1401470 w 6035040"/>
                <a:gd name="connsiteY18" fmla="*/ 698269 h 698269"/>
                <a:gd name="connsiteX19" fmla="*/ 911962 w 6035040"/>
                <a:gd name="connsiteY19" fmla="*/ 698269 h 698269"/>
                <a:gd name="connsiteX20" fmla="*/ 0 w 6035040"/>
                <a:gd name="connsiteY20" fmla="*/ 698269 h 698269"/>
                <a:gd name="connsiteX21" fmla="*/ 0 w 6035040"/>
                <a:gd name="connsiteY21" fmla="*/ 0 h 6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698269" fill="none" extrusionOk="0">
                  <a:moveTo>
                    <a:pt x="0" y="0"/>
                  </a:moveTo>
                  <a:cubicBezTo>
                    <a:pt x="143992" y="12127"/>
                    <a:pt x="380517" y="-1915"/>
                    <a:pt x="489509" y="0"/>
                  </a:cubicBezTo>
                  <a:cubicBezTo>
                    <a:pt x="598501" y="1915"/>
                    <a:pt x="818655" y="-10913"/>
                    <a:pt x="1099718" y="0"/>
                  </a:cubicBezTo>
                  <a:cubicBezTo>
                    <a:pt x="1380781" y="10913"/>
                    <a:pt x="1446634" y="-27460"/>
                    <a:pt x="1649578" y="0"/>
                  </a:cubicBezTo>
                  <a:cubicBezTo>
                    <a:pt x="1852522" y="27460"/>
                    <a:pt x="1974346" y="-26753"/>
                    <a:pt x="2259787" y="0"/>
                  </a:cubicBezTo>
                  <a:cubicBezTo>
                    <a:pt x="2545228" y="26753"/>
                    <a:pt x="2690854" y="-113"/>
                    <a:pt x="2930347" y="0"/>
                  </a:cubicBezTo>
                  <a:cubicBezTo>
                    <a:pt x="3169840" y="113"/>
                    <a:pt x="3383841" y="-6059"/>
                    <a:pt x="3540557" y="0"/>
                  </a:cubicBezTo>
                  <a:cubicBezTo>
                    <a:pt x="3697273" y="6059"/>
                    <a:pt x="3941485" y="-3368"/>
                    <a:pt x="4090416" y="0"/>
                  </a:cubicBezTo>
                  <a:cubicBezTo>
                    <a:pt x="4239347" y="3368"/>
                    <a:pt x="4440880" y="-26634"/>
                    <a:pt x="4700626" y="0"/>
                  </a:cubicBezTo>
                  <a:cubicBezTo>
                    <a:pt x="4960372" y="26634"/>
                    <a:pt x="5132525" y="21380"/>
                    <a:pt x="5371186" y="0"/>
                  </a:cubicBezTo>
                  <a:cubicBezTo>
                    <a:pt x="5609847" y="-21380"/>
                    <a:pt x="5851035" y="-19622"/>
                    <a:pt x="6035040" y="0"/>
                  </a:cubicBezTo>
                  <a:cubicBezTo>
                    <a:pt x="6061004" y="195647"/>
                    <a:pt x="6035066" y="379984"/>
                    <a:pt x="6035040" y="698269"/>
                  </a:cubicBezTo>
                  <a:cubicBezTo>
                    <a:pt x="5902758" y="692772"/>
                    <a:pt x="5737353" y="702001"/>
                    <a:pt x="5545531" y="698269"/>
                  </a:cubicBezTo>
                  <a:cubicBezTo>
                    <a:pt x="5353709" y="694537"/>
                    <a:pt x="5099708" y="704312"/>
                    <a:pt x="4754270" y="698269"/>
                  </a:cubicBezTo>
                  <a:cubicBezTo>
                    <a:pt x="4408832" y="692226"/>
                    <a:pt x="4319157" y="732644"/>
                    <a:pt x="4023360" y="698269"/>
                  </a:cubicBezTo>
                  <a:cubicBezTo>
                    <a:pt x="3727563" y="663895"/>
                    <a:pt x="3450285" y="708481"/>
                    <a:pt x="3232099" y="698269"/>
                  </a:cubicBezTo>
                  <a:cubicBezTo>
                    <a:pt x="3013913" y="688057"/>
                    <a:pt x="2833239" y="722032"/>
                    <a:pt x="2682240" y="698269"/>
                  </a:cubicBezTo>
                  <a:cubicBezTo>
                    <a:pt x="2531241" y="674506"/>
                    <a:pt x="2373440" y="706126"/>
                    <a:pt x="2192731" y="698269"/>
                  </a:cubicBezTo>
                  <a:cubicBezTo>
                    <a:pt x="2012022" y="690412"/>
                    <a:pt x="1766679" y="681464"/>
                    <a:pt x="1401470" y="698269"/>
                  </a:cubicBezTo>
                  <a:cubicBezTo>
                    <a:pt x="1036261" y="715074"/>
                    <a:pt x="1121542" y="676268"/>
                    <a:pt x="911962" y="698269"/>
                  </a:cubicBezTo>
                  <a:cubicBezTo>
                    <a:pt x="702382" y="720270"/>
                    <a:pt x="386262" y="662828"/>
                    <a:pt x="0" y="698269"/>
                  </a:cubicBezTo>
                  <a:cubicBezTo>
                    <a:pt x="-22961" y="436289"/>
                    <a:pt x="16855" y="265853"/>
                    <a:pt x="0" y="0"/>
                  </a:cubicBezTo>
                  <a:close/>
                </a:path>
                <a:path w="6035040" h="698269" stroke="0" extrusionOk="0">
                  <a:moveTo>
                    <a:pt x="0" y="0"/>
                  </a:moveTo>
                  <a:cubicBezTo>
                    <a:pt x="280606" y="-20579"/>
                    <a:pt x="480866" y="14274"/>
                    <a:pt x="730910" y="0"/>
                  </a:cubicBezTo>
                  <a:cubicBezTo>
                    <a:pt x="980954" y="-14274"/>
                    <a:pt x="1181005" y="26261"/>
                    <a:pt x="1522171" y="0"/>
                  </a:cubicBezTo>
                  <a:cubicBezTo>
                    <a:pt x="1863337" y="-26261"/>
                    <a:pt x="1837900" y="3744"/>
                    <a:pt x="2132381" y="0"/>
                  </a:cubicBezTo>
                  <a:cubicBezTo>
                    <a:pt x="2426862" y="-3744"/>
                    <a:pt x="2593827" y="9352"/>
                    <a:pt x="2863291" y="0"/>
                  </a:cubicBezTo>
                  <a:cubicBezTo>
                    <a:pt x="3132755" y="-9352"/>
                    <a:pt x="3246081" y="24590"/>
                    <a:pt x="3594202" y="0"/>
                  </a:cubicBezTo>
                  <a:cubicBezTo>
                    <a:pt x="3942323" y="-24590"/>
                    <a:pt x="3974974" y="27399"/>
                    <a:pt x="4144061" y="0"/>
                  </a:cubicBezTo>
                  <a:cubicBezTo>
                    <a:pt x="4313148" y="-27399"/>
                    <a:pt x="4748692" y="-29541"/>
                    <a:pt x="4935322" y="0"/>
                  </a:cubicBezTo>
                  <a:cubicBezTo>
                    <a:pt x="5121952" y="29541"/>
                    <a:pt x="5312627" y="-23169"/>
                    <a:pt x="5424830" y="0"/>
                  </a:cubicBezTo>
                  <a:cubicBezTo>
                    <a:pt x="5537033" y="23169"/>
                    <a:pt x="5896353" y="6146"/>
                    <a:pt x="6035040" y="0"/>
                  </a:cubicBezTo>
                  <a:cubicBezTo>
                    <a:pt x="6036299" y="257303"/>
                    <a:pt x="6057399" y="522294"/>
                    <a:pt x="6035040" y="698269"/>
                  </a:cubicBezTo>
                  <a:cubicBezTo>
                    <a:pt x="5894184" y="688234"/>
                    <a:pt x="5579520" y="686096"/>
                    <a:pt x="5424830" y="698269"/>
                  </a:cubicBezTo>
                  <a:cubicBezTo>
                    <a:pt x="5270140" y="710443"/>
                    <a:pt x="4825401" y="661643"/>
                    <a:pt x="4633570" y="698269"/>
                  </a:cubicBezTo>
                  <a:cubicBezTo>
                    <a:pt x="4441739" y="734895"/>
                    <a:pt x="4222249" y="723534"/>
                    <a:pt x="3963010" y="698269"/>
                  </a:cubicBezTo>
                  <a:cubicBezTo>
                    <a:pt x="3703771" y="673004"/>
                    <a:pt x="3478717" y="679226"/>
                    <a:pt x="3292450" y="698269"/>
                  </a:cubicBezTo>
                  <a:cubicBezTo>
                    <a:pt x="3106183" y="717312"/>
                    <a:pt x="3044304" y="710984"/>
                    <a:pt x="2802941" y="698269"/>
                  </a:cubicBezTo>
                  <a:cubicBezTo>
                    <a:pt x="2561578" y="685554"/>
                    <a:pt x="2333714" y="700117"/>
                    <a:pt x="2011680" y="698269"/>
                  </a:cubicBezTo>
                  <a:cubicBezTo>
                    <a:pt x="1689646" y="696421"/>
                    <a:pt x="1512024" y="729012"/>
                    <a:pt x="1280770" y="698269"/>
                  </a:cubicBezTo>
                  <a:cubicBezTo>
                    <a:pt x="1049516" y="667527"/>
                    <a:pt x="882412" y="728906"/>
                    <a:pt x="610210" y="698269"/>
                  </a:cubicBezTo>
                  <a:cubicBezTo>
                    <a:pt x="338008" y="667632"/>
                    <a:pt x="146568" y="700031"/>
                    <a:pt x="0" y="698269"/>
                  </a:cubicBezTo>
                  <a:cubicBezTo>
                    <a:pt x="-15417" y="439549"/>
                    <a:pt x="9259" y="320837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377278085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It’s</a:t>
              </a:r>
              <a:r>
                <a:rPr lang="ko-KR" altLang="en-US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Novel</a:t>
              </a:r>
              <a:r>
                <a:rPr lang="ko-KR" altLang="en-US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Multi-Task</a:t>
              </a:r>
              <a:r>
                <a:rPr lang="ko-KR" altLang="en-US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Learning</a:t>
              </a:r>
              <a:r>
                <a:rPr lang="ko-KR" altLang="en-US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24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Model</a:t>
              </a:r>
              <a:endPara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D991D8-0DE1-B0FC-C4A9-35982714B227}"/>
              </a:ext>
            </a:extLst>
          </p:cNvPr>
          <p:cNvSpPr txBox="1"/>
          <p:nvPr/>
        </p:nvSpPr>
        <p:spPr>
          <a:xfrm>
            <a:off x="8086595" y="5970581"/>
            <a:ext cx="105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VS</a:t>
            </a:r>
            <a:endParaRPr lang="ko-KR" altLang="en-US" sz="44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40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4" y="220189"/>
            <a:ext cx="16660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1.3 then, What’s the key points of this paper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2856AF-7FE7-AF0D-6E7B-E4DA2B48D8F7}"/>
              </a:ext>
            </a:extLst>
          </p:cNvPr>
          <p:cNvGrpSpPr/>
          <p:nvPr/>
        </p:nvGrpSpPr>
        <p:grpSpPr>
          <a:xfrm>
            <a:off x="1417087" y="6953831"/>
            <a:ext cx="7296805" cy="2854809"/>
            <a:chOff x="831273" y="2926080"/>
            <a:chExt cx="6035040" cy="317750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8585AE-430E-BE55-74C8-BF345DE4E080}"/>
                </a:ext>
              </a:extLst>
            </p:cNvPr>
            <p:cNvSpPr/>
            <p:nvPr/>
          </p:nvSpPr>
          <p:spPr>
            <a:xfrm>
              <a:off x="831273" y="4010447"/>
              <a:ext cx="6035040" cy="2093137"/>
            </a:xfrm>
            <a:custGeom>
              <a:avLst/>
              <a:gdLst>
                <a:gd name="connsiteX0" fmla="*/ 0 w 6035040"/>
                <a:gd name="connsiteY0" fmla="*/ 0 h 2093137"/>
                <a:gd name="connsiteX1" fmla="*/ 730910 w 6035040"/>
                <a:gd name="connsiteY1" fmla="*/ 0 h 2093137"/>
                <a:gd name="connsiteX2" fmla="*/ 1220419 w 6035040"/>
                <a:gd name="connsiteY2" fmla="*/ 0 h 2093137"/>
                <a:gd name="connsiteX3" fmla="*/ 1709928 w 6035040"/>
                <a:gd name="connsiteY3" fmla="*/ 0 h 2093137"/>
                <a:gd name="connsiteX4" fmla="*/ 2259787 w 6035040"/>
                <a:gd name="connsiteY4" fmla="*/ 0 h 2093137"/>
                <a:gd name="connsiteX5" fmla="*/ 2809646 w 6035040"/>
                <a:gd name="connsiteY5" fmla="*/ 0 h 2093137"/>
                <a:gd name="connsiteX6" fmla="*/ 3480206 w 6035040"/>
                <a:gd name="connsiteY6" fmla="*/ 0 h 2093137"/>
                <a:gd name="connsiteX7" fmla="*/ 4030066 w 6035040"/>
                <a:gd name="connsiteY7" fmla="*/ 0 h 2093137"/>
                <a:gd name="connsiteX8" fmla="*/ 4579925 w 6035040"/>
                <a:gd name="connsiteY8" fmla="*/ 0 h 2093137"/>
                <a:gd name="connsiteX9" fmla="*/ 5250485 w 6035040"/>
                <a:gd name="connsiteY9" fmla="*/ 0 h 2093137"/>
                <a:gd name="connsiteX10" fmla="*/ 6035040 w 6035040"/>
                <a:gd name="connsiteY10" fmla="*/ 0 h 2093137"/>
                <a:gd name="connsiteX11" fmla="*/ 6035040 w 6035040"/>
                <a:gd name="connsiteY11" fmla="*/ 634918 h 2093137"/>
                <a:gd name="connsiteX12" fmla="*/ 6035040 w 6035040"/>
                <a:gd name="connsiteY12" fmla="*/ 1269836 h 2093137"/>
                <a:gd name="connsiteX13" fmla="*/ 6035040 w 6035040"/>
                <a:gd name="connsiteY13" fmla="*/ 2093137 h 2093137"/>
                <a:gd name="connsiteX14" fmla="*/ 5545531 w 6035040"/>
                <a:gd name="connsiteY14" fmla="*/ 2093137 h 2093137"/>
                <a:gd name="connsiteX15" fmla="*/ 4814621 w 6035040"/>
                <a:gd name="connsiteY15" fmla="*/ 2093137 h 2093137"/>
                <a:gd name="connsiteX16" fmla="*/ 4204411 w 6035040"/>
                <a:gd name="connsiteY16" fmla="*/ 2093137 h 2093137"/>
                <a:gd name="connsiteX17" fmla="*/ 3413150 w 6035040"/>
                <a:gd name="connsiteY17" fmla="*/ 2093137 h 2093137"/>
                <a:gd name="connsiteX18" fmla="*/ 2742590 w 6035040"/>
                <a:gd name="connsiteY18" fmla="*/ 2093137 h 2093137"/>
                <a:gd name="connsiteX19" fmla="*/ 2011680 w 6035040"/>
                <a:gd name="connsiteY19" fmla="*/ 2093137 h 2093137"/>
                <a:gd name="connsiteX20" fmla="*/ 1341120 w 6035040"/>
                <a:gd name="connsiteY20" fmla="*/ 2093137 h 2093137"/>
                <a:gd name="connsiteX21" fmla="*/ 0 w 6035040"/>
                <a:gd name="connsiteY21" fmla="*/ 2093137 h 2093137"/>
                <a:gd name="connsiteX22" fmla="*/ 0 w 6035040"/>
                <a:gd name="connsiteY22" fmla="*/ 1416356 h 2093137"/>
                <a:gd name="connsiteX23" fmla="*/ 0 w 6035040"/>
                <a:gd name="connsiteY23" fmla="*/ 739575 h 2093137"/>
                <a:gd name="connsiteX24" fmla="*/ 0 w 6035040"/>
                <a:gd name="connsiteY24" fmla="*/ 0 h 209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2093137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66218" y="307257"/>
                    <a:pt x="6060652" y="346963"/>
                    <a:pt x="6035040" y="634918"/>
                  </a:cubicBezTo>
                  <a:cubicBezTo>
                    <a:pt x="6009428" y="922873"/>
                    <a:pt x="6038181" y="1046002"/>
                    <a:pt x="6035040" y="1269836"/>
                  </a:cubicBezTo>
                  <a:cubicBezTo>
                    <a:pt x="6031899" y="1493670"/>
                    <a:pt x="5997743" y="1846528"/>
                    <a:pt x="6035040" y="2093137"/>
                  </a:cubicBezTo>
                  <a:cubicBezTo>
                    <a:pt x="5913580" y="2107529"/>
                    <a:pt x="5756392" y="2081313"/>
                    <a:pt x="5545531" y="2093137"/>
                  </a:cubicBezTo>
                  <a:cubicBezTo>
                    <a:pt x="5334670" y="2104961"/>
                    <a:pt x="4982394" y="2091762"/>
                    <a:pt x="4814621" y="2093137"/>
                  </a:cubicBezTo>
                  <a:cubicBezTo>
                    <a:pt x="4646848" y="2094513"/>
                    <a:pt x="4466782" y="2070224"/>
                    <a:pt x="4204411" y="2093137"/>
                  </a:cubicBezTo>
                  <a:cubicBezTo>
                    <a:pt x="3942040" y="2116051"/>
                    <a:pt x="3755459" y="2070914"/>
                    <a:pt x="3413150" y="2093137"/>
                  </a:cubicBezTo>
                  <a:cubicBezTo>
                    <a:pt x="3070841" y="2115360"/>
                    <a:pt x="3021758" y="2102681"/>
                    <a:pt x="2742590" y="2093137"/>
                  </a:cubicBezTo>
                  <a:cubicBezTo>
                    <a:pt x="2463422" y="2083593"/>
                    <a:pt x="2205910" y="2097427"/>
                    <a:pt x="2011680" y="2093137"/>
                  </a:cubicBezTo>
                  <a:cubicBezTo>
                    <a:pt x="1817450" y="2088848"/>
                    <a:pt x="1580021" y="2116818"/>
                    <a:pt x="1341120" y="2093137"/>
                  </a:cubicBezTo>
                  <a:cubicBezTo>
                    <a:pt x="1102219" y="2069456"/>
                    <a:pt x="599249" y="2093230"/>
                    <a:pt x="0" y="2093137"/>
                  </a:cubicBezTo>
                  <a:cubicBezTo>
                    <a:pt x="11685" y="1946595"/>
                    <a:pt x="11183" y="1638578"/>
                    <a:pt x="0" y="1416356"/>
                  </a:cubicBezTo>
                  <a:cubicBezTo>
                    <a:pt x="-11183" y="1194134"/>
                    <a:pt x="28936" y="933858"/>
                    <a:pt x="0" y="739575"/>
                  </a:cubicBezTo>
                  <a:cubicBezTo>
                    <a:pt x="-28936" y="545292"/>
                    <a:pt x="36141" y="277484"/>
                    <a:pt x="0" y="0"/>
                  </a:cubicBezTo>
                  <a:close/>
                </a:path>
                <a:path w="6035040" h="2093137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10147" y="246533"/>
                    <a:pt x="6043675" y="414696"/>
                    <a:pt x="6035040" y="739575"/>
                  </a:cubicBezTo>
                  <a:cubicBezTo>
                    <a:pt x="6026405" y="1064454"/>
                    <a:pt x="6060634" y="1138670"/>
                    <a:pt x="6035040" y="1374493"/>
                  </a:cubicBezTo>
                  <a:cubicBezTo>
                    <a:pt x="6009446" y="1610316"/>
                    <a:pt x="6047982" y="1947477"/>
                    <a:pt x="6035040" y="2093137"/>
                  </a:cubicBezTo>
                  <a:cubicBezTo>
                    <a:pt x="5813585" y="2084152"/>
                    <a:pt x="5769695" y="2072366"/>
                    <a:pt x="5545531" y="2093137"/>
                  </a:cubicBezTo>
                  <a:cubicBezTo>
                    <a:pt x="5321367" y="2113908"/>
                    <a:pt x="5019700" y="2072749"/>
                    <a:pt x="4874971" y="2093137"/>
                  </a:cubicBezTo>
                  <a:cubicBezTo>
                    <a:pt x="4730242" y="2113525"/>
                    <a:pt x="4553002" y="2067907"/>
                    <a:pt x="4325112" y="2093137"/>
                  </a:cubicBezTo>
                  <a:cubicBezTo>
                    <a:pt x="4097222" y="2118367"/>
                    <a:pt x="3980480" y="2103958"/>
                    <a:pt x="3775253" y="2093137"/>
                  </a:cubicBezTo>
                  <a:cubicBezTo>
                    <a:pt x="3570026" y="2082316"/>
                    <a:pt x="3408714" y="2106819"/>
                    <a:pt x="3225394" y="2093137"/>
                  </a:cubicBezTo>
                  <a:cubicBezTo>
                    <a:pt x="3042074" y="2079455"/>
                    <a:pt x="2656945" y="2097867"/>
                    <a:pt x="2434133" y="2093137"/>
                  </a:cubicBezTo>
                  <a:cubicBezTo>
                    <a:pt x="2211321" y="2088407"/>
                    <a:pt x="2181703" y="2096357"/>
                    <a:pt x="1944624" y="2093137"/>
                  </a:cubicBezTo>
                  <a:cubicBezTo>
                    <a:pt x="1707545" y="2089917"/>
                    <a:pt x="1496800" y="2060807"/>
                    <a:pt x="1153363" y="2093137"/>
                  </a:cubicBezTo>
                  <a:cubicBezTo>
                    <a:pt x="809926" y="2125467"/>
                    <a:pt x="559952" y="2038253"/>
                    <a:pt x="0" y="2093137"/>
                  </a:cubicBezTo>
                  <a:cubicBezTo>
                    <a:pt x="23407" y="1936521"/>
                    <a:pt x="29309" y="1579966"/>
                    <a:pt x="0" y="1416356"/>
                  </a:cubicBezTo>
                  <a:cubicBezTo>
                    <a:pt x="-29309" y="1252746"/>
                    <a:pt x="-22113" y="918604"/>
                    <a:pt x="0" y="781438"/>
                  </a:cubicBezTo>
                  <a:cubicBezTo>
                    <a:pt x="22113" y="644272"/>
                    <a:pt x="-25853" y="277282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논문에서 어떻게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model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구조를 설계하여 새로운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learning algorithm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방식을 제안하고 있는지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FED5A2-CA39-5DCB-927B-E506178B6551}"/>
                </a:ext>
              </a:extLst>
            </p:cNvPr>
            <p:cNvSpPr/>
            <p:nvPr/>
          </p:nvSpPr>
          <p:spPr>
            <a:xfrm>
              <a:off x="831273" y="2926080"/>
              <a:ext cx="6035040" cy="698269"/>
            </a:xfrm>
            <a:custGeom>
              <a:avLst/>
              <a:gdLst>
                <a:gd name="connsiteX0" fmla="*/ 0 w 6035040"/>
                <a:gd name="connsiteY0" fmla="*/ 0 h 698269"/>
                <a:gd name="connsiteX1" fmla="*/ 791261 w 6035040"/>
                <a:gd name="connsiteY1" fmla="*/ 0 h 698269"/>
                <a:gd name="connsiteX2" fmla="*/ 1280770 w 6035040"/>
                <a:gd name="connsiteY2" fmla="*/ 0 h 698269"/>
                <a:gd name="connsiteX3" fmla="*/ 1830629 w 6035040"/>
                <a:gd name="connsiteY3" fmla="*/ 0 h 698269"/>
                <a:gd name="connsiteX4" fmla="*/ 2320138 w 6035040"/>
                <a:gd name="connsiteY4" fmla="*/ 0 h 698269"/>
                <a:gd name="connsiteX5" fmla="*/ 2930347 w 6035040"/>
                <a:gd name="connsiteY5" fmla="*/ 0 h 698269"/>
                <a:gd name="connsiteX6" fmla="*/ 3419856 w 6035040"/>
                <a:gd name="connsiteY6" fmla="*/ 0 h 698269"/>
                <a:gd name="connsiteX7" fmla="*/ 3969715 w 6035040"/>
                <a:gd name="connsiteY7" fmla="*/ 0 h 698269"/>
                <a:gd name="connsiteX8" fmla="*/ 4640275 w 6035040"/>
                <a:gd name="connsiteY8" fmla="*/ 0 h 698269"/>
                <a:gd name="connsiteX9" fmla="*/ 5190134 w 6035040"/>
                <a:gd name="connsiteY9" fmla="*/ 0 h 698269"/>
                <a:gd name="connsiteX10" fmla="*/ 6035040 w 6035040"/>
                <a:gd name="connsiteY10" fmla="*/ 0 h 698269"/>
                <a:gd name="connsiteX11" fmla="*/ 6035040 w 6035040"/>
                <a:gd name="connsiteY11" fmla="*/ 698269 h 698269"/>
                <a:gd name="connsiteX12" fmla="*/ 5364480 w 6035040"/>
                <a:gd name="connsiteY12" fmla="*/ 698269 h 698269"/>
                <a:gd name="connsiteX13" fmla="*/ 4814621 w 6035040"/>
                <a:gd name="connsiteY13" fmla="*/ 698269 h 698269"/>
                <a:gd name="connsiteX14" fmla="*/ 4144061 w 6035040"/>
                <a:gd name="connsiteY14" fmla="*/ 698269 h 698269"/>
                <a:gd name="connsiteX15" fmla="*/ 3473501 w 6035040"/>
                <a:gd name="connsiteY15" fmla="*/ 698269 h 698269"/>
                <a:gd name="connsiteX16" fmla="*/ 2742590 w 6035040"/>
                <a:gd name="connsiteY16" fmla="*/ 698269 h 698269"/>
                <a:gd name="connsiteX17" fmla="*/ 2253082 w 6035040"/>
                <a:gd name="connsiteY17" fmla="*/ 698269 h 698269"/>
                <a:gd name="connsiteX18" fmla="*/ 1461821 w 6035040"/>
                <a:gd name="connsiteY18" fmla="*/ 698269 h 698269"/>
                <a:gd name="connsiteX19" fmla="*/ 730910 w 6035040"/>
                <a:gd name="connsiteY19" fmla="*/ 698269 h 698269"/>
                <a:gd name="connsiteX20" fmla="*/ 0 w 6035040"/>
                <a:gd name="connsiteY20" fmla="*/ 698269 h 698269"/>
                <a:gd name="connsiteX21" fmla="*/ 0 w 6035040"/>
                <a:gd name="connsiteY21" fmla="*/ 0 h 6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698269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13301" y="327217"/>
                    <a:pt x="6063266" y="388471"/>
                    <a:pt x="6035040" y="698269"/>
                  </a:cubicBezTo>
                  <a:cubicBezTo>
                    <a:pt x="5787540" y="674751"/>
                    <a:pt x="5520010" y="670007"/>
                    <a:pt x="5364480" y="698269"/>
                  </a:cubicBezTo>
                  <a:cubicBezTo>
                    <a:pt x="5208950" y="726531"/>
                    <a:pt x="4971866" y="674597"/>
                    <a:pt x="4814621" y="698269"/>
                  </a:cubicBezTo>
                  <a:cubicBezTo>
                    <a:pt x="4657376" y="721941"/>
                    <a:pt x="4411091" y="684439"/>
                    <a:pt x="4144061" y="698269"/>
                  </a:cubicBezTo>
                  <a:cubicBezTo>
                    <a:pt x="3877031" y="712099"/>
                    <a:pt x="3651816" y="699842"/>
                    <a:pt x="3473501" y="698269"/>
                  </a:cubicBezTo>
                  <a:cubicBezTo>
                    <a:pt x="3295186" y="696696"/>
                    <a:pt x="3013100" y="720617"/>
                    <a:pt x="2742590" y="698269"/>
                  </a:cubicBezTo>
                  <a:cubicBezTo>
                    <a:pt x="2472080" y="675921"/>
                    <a:pt x="2372503" y="711878"/>
                    <a:pt x="2253082" y="698269"/>
                  </a:cubicBezTo>
                  <a:cubicBezTo>
                    <a:pt x="2133661" y="684660"/>
                    <a:pt x="1712927" y="693574"/>
                    <a:pt x="1461821" y="698269"/>
                  </a:cubicBezTo>
                  <a:cubicBezTo>
                    <a:pt x="1210715" y="702964"/>
                    <a:pt x="1077310" y="719354"/>
                    <a:pt x="730910" y="698269"/>
                  </a:cubicBezTo>
                  <a:cubicBezTo>
                    <a:pt x="384510" y="677184"/>
                    <a:pt x="357028" y="709624"/>
                    <a:pt x="0" y="698269"/>
                  </a:cubicBezTo>
                  <a:cubicBezTo>
                    <a:pt x="2043" y="425587"/>
                    <a:pt x="-17204" y="155078"/>
                    <a:pt x="0" y="0"/>
                  </a:cubicBezTo>
                  <a:close/>
                </a:path>
                <a:path w="6035040" h="698269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55031" y="229315"/>
                    <a:pt x="6013697" y="451073"/>
                    <a:pt x="6035040" y="698269"/>
                  </a:cubicBezTo>
                  <a:cubicBezTo>
                    <a:pt x="5861148" y="723610"/>
                    <a:pt x="5615329" y="692325"/>
                    <a:pt x="5485181" y="698269"/>
                  </a:cubicBezTo>
                  <a:cubicBezTo>
                    <a:pt x="5355033" y="704213"/>
                    <a:pt x="5100948" y="693391"/>
                    <a:pt x="4754270" y="698269"/>
                  </a:cubicBezTo>
                  <a:cubicBezTo>
                    <a:pt x="4407592" y="703147"/>
                    <a:pt x="4347048" y="714958"/>
                    <a:pt x="4144061" y="698269"/>
                  </a:cubicBezTo>
                  <a:cubicBezTo>
                    <a:pt x="3941074" y="681580"/>
                    <a:pt x="3691785" y="724751"/>
                    <a:pt x="3413150" y="698269"/>
                  </a:cubicBezTo>
                  <a:cubicBezTo>
                    <a:pt x="3134515" y="671787"/>
                    <a:pt x="3009276" y="714691"/>
                    <a:pt x="2621890" y="698269"/>
                  </a:cubicBezTo>
                  <a:cubicBezTo>
                    <a:pt x="2234504" y="681847"/>
                    <a:pt x="2145344" y="703682"/>
                    <a:pt x="1951330" y="698269"/>
                  </a:cubicBezTo>
                  <a:cubicBezTo>
                    <a:pt x="1757316" y="692856"/>
                    <a:pt x="1488416" y="686980"/>
                    <a:pt x="1280770" y="698269"/>
                  </a:cubicBezTo>
                  <a:cubicBezTo>
                    <a:pt x="1073124" y="709558"/>
                    <a:pt x="590079" y="655770"/>
                    <a:pt x="0" y="698269"/>
                  </a:cubicBezTo>
                  <a:cubicBezTo>
                    <a:pt x="-30979" y="471073"/>
                    <a:pt x="-12859" y="219059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Network Architecture – How to share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68CC0-A070-BAF6-8799-22EE6EA76FB0}"/>
              </a:ext>
            </a:extLst>
          </p:cNvPr>
          <p:cNvGrpSpPr/>
          <p:nvPr/>
        </p:nvGrpSpPr>
        <p:grpSpPr>
          <a:xfrm>
            <a:off x="9528154" y="6953831"/>
            <a:ext cx="7296805" cy="2854809"/>
            <a:chOff x="831273" y="2926080"/>
            <a:chExt cx="6035040" cy="317750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2A1D35-A869-3B8F-8B6C-E76120E8592C}"/>
                </a:ext>
              </a:extLst>
            </p:cNvPr>
            <p:cNvSpPr/>
            <p:nvPr/>
          </p:nvSpPr>
          <p:spPr>
            <a:xfrm>
              <a:off x="831273" y="4010447"/>
              <a:ext cx="6035040" cy="2093137"/>
            </a:xfrm>
            <a:custGeom>
              <a:avLst/>
              <a:gdLst>
                <a:gd name="connsiteX0" fmla="*/ 0 w 6035040"/>
                <a:gd name="connsiteY0" fmla="*/ 0 h 2093137"/>
                <a:gd name="connsiteX1" fmla="*/ 730910 w 6035040"/>
                <a:gd name="connsiteY1" fmla="*/ 0 h 2093137"/>
                <a:gd name="connsiteX2" fmla="*/ 1220419 w 6035040"/>
                <a:gd name="connsiteY2" fmla="*/ 0 h 2093137"/>
                <a:gd name="connsiteX3" fmla="*/ 1709928 w 6035040"/>
                <a:gd name="connsiteY3" fmla="*/ 0 h 2093137"/>
                <a:gd name="connsiteX4" fmla="*/ 2259787 w 6035040"/>
                <a:gd name="connsiteY4" fmla="*/ 0 h 2093137"/>
                <a:gd name="connsiteX5" fmla="*/ 2809646 w 6035040"/>
                <a:gd name="connsiteY5" fmla="*/ 0 h 2093137"/>
                <a:gd name="connsiteX6" fmla="*/ 3480206 w 6035040"/>
                <a:gd name="connsiteY6" fmla="*/ 0 h 2093137"/>
                <a:gd name="connsiteX7" fmla="*/ 4030066 w 6035040"/>
                <a:gd name="connsiteY7" fmla="*/ 0 h 2093137"/>
                <a:gd name="connsiteX8" fmla="*/ 4579925 w 6035040"/>
                <a:gd name="connsiteY8" fmla="*/ 0 h 2093137"/>
                <a:gd name="connsiteX9" fmla="*/ 5250485 w 6035040"/>
                <a:gd name="connsiteY9" fmla="*/ 0 h 2093137"/>
                <a:gd name="connsiteX10" fmla="*/ 6035040 w 6035040"/>
                <a:gd name="connsiteY10" fmla="*/ 0 h 2093137"/>
                <a:gd name="connsiteX11" fmla="*/ 6035040 w 6035040"/>
                <a:gd name="connsiteY11" fmla="*/ 634918 h 2093137"/>
                <a:gd name="connsiteX12" fmla="*/ 6035040 w 6035040"/>
                <a:gd name="connsiteY12" fmla="*/ 1269836 h 2093137"/>
                <a:gd name="connsiteX13" fmla="*/ 6035040 w 6035040"/>
                <a:gd name="connsiteY13" fmla="*/ 2093137 h 2093137"/>
                <a:gd name="connsiteX14" fmla="*/ 5545531 w 6035040"/>
                <a:gd name="connsiteY14" fmla="*/ 2093137 h 2093137"/>
                <a:gd name="connsiteX15" fmla="*/ 4814621 w 6035040"/>
                <a:gd name="connsiteY15" fmla="*/ 2093137 h 2093137"/>
                <a:gd name="connsiteX16" fmla="*/ 4204411 w 6035040"/>
                <a:gd name="connsiteY16" fmla="*/ 2093137 h 2093137"/>
                <a:gd name="connsiteX17" fmla="*/ 3413150 w 6035040"/>
                <a:gd name="connsiteY17" fmla="*/ 2093137 h 2093137"/>
                <a:gd name="connsiteX18" fmla="*/ 2742590 w 6035040"/>
                <a:gd name="connsiteY18" fmla="*/ 2093137 h 2093137"/>
                <a:gd name="connsiteX19" fmla="*/ 2011680 w 6035040"/>
                <a:gd name="connsiteY19" fmla="*/ 2093137 h 2093137"/>
                <a:gd name="connsiteX20" fmla="*/ 1341120 w 6035040"/>
                <a:gd name="connsiteY20" fmla="*/ 2093137 h 2093137"/>
                <a:gd name="connsiteX21" fmla="*/ 0 w 6035040"/>
                <a:gd name="connsiteY21" fmla="*/ 2093137 h 2093137"/>
                <a:gd name="connsiteX22" fmla="*/ 0 w 6035040"/>
                <a:gd name="connsiteY22" fmla="*/ 1416356 h 2093137"/>
                <a:gd name="connsiteX23" fmla="*/ 0 w 6035040"/>
                <a:gd name="connsiteY23" fmla="*/ 739575 h 2093137"/>
                <a:gd name="connsiteX24" fmla="*/ 0 w 6035040"/>
                <a:gd name="connsiteY24" fmla="*/ 0 h 209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2093137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66218" y="307257"/>
                    <a:pt x="6060652" y="346963"/>
                    <a:pt x="6035040" y="634918"/>
                  </a:cubicBezTo>
                  <a:cubicBezTo>
                    <a:pt x="6009428" y="922873"/>
                    <a:pt x="6038181" y="1046002"/>
                    <a:pt x="6035040" y="1269836"/>
                  </a:cubicBezTo>
                  <a:cubicBezTo>
                    <a:pt x="6031899" y="1493670"/>
                    <a:pt x="5997743" y="1846528"/>
                    <a:pt x="6035040" y="2093137"/>
                  </a:cubicBezTo>
                  <a:cubicBezTo>
                    <a:pt x="5913580" y="2107529"/>
                    <a:pt x="5756392" y="2081313"/>
                    <a:pt x="5545531" y="2093137"/>
                  </a:cubicBezTo>
                  <a:cubicBezTo>
                    <a:pt x="5334670" y="2104961"/>
                    <a:pt x="4982394" y="2091762"/>
                    <a:pt x="4814621" y="2093137"/>
                  </a:cubicBezTo>
                  <a:cubicBezTo>
                    <a:pt x="4646848" y="2094513"/>
                    <a:pt x="4466782" y="2070224"/>
                    <a:pt x="4204411" y="2093137"/>
                  </a:cubicBezTo>
                  <a:cubicBezTo>
                    <a:pt x="3942040" y="2116051"/>
                    <a:pt x="3755459" y="2070914"/>
                    <a:pt x="3413150" y="2093137"/>
                  </a:cubicBezTo>
                  <a:cubicBezTo>
                    <a:pt x="3070841" y="2115360"/>
                    <a:pt x="3021758" y="2102681"/>
                    <a:pt x="2742590" y="2093137"/>
                  </a:cubicBezTo>
                  <a:cubicBezTo>
                    <a:pt x="2463422" y="2083593"/>
                    <a:pt x="2205910" y="2097427"/>
                    <a:pt x="2011680" y="2093137"/>
                  </a:cubicBezTo>
                  <a:cubicBezTo>
                    <a:pt x="1817450" y="2088848"/>
                    <a:pt x="1580021" y="2116818"/>
                    <a:pt x="1341120" y="2093137"/>
                  </a:cubicBezTo>
                  <a:cubicBezTo>
                    <a:pt x="1102219" y="2069456"/>
                    <a:pt x="599249" y="2093230"/>
                    <a:pt x="0" y="2093137"/>
                  </a:cubicBezTo>
                  <a:cubicBezTo>
                    <a:pt x="11685" y="1946595"/>
                    <a:pt x="11183" y="1638578"/>
                    <a:pt x="0" y="1416356"/>
                  </a:cubicBezTo>
                  <a:cubicBezTo>
                    <a:pt x="-11183" y="1194134"/>
                    <a:pt x="28936" y="933858"/>
                    <a:pt x="0" y="739575"/>
                  </a:cubicBezTo>
                  <a:cubicBezTo>
                    <a:pt x="-28936" y="545292"/>
                    <a:pt x="36141" y="277484"/>
                    <a:pt x="0" y="0"/>
                  </a:cubicBezTo>
                  <a:close/>
                </a:path>
                <a:path w="6035040" h="2093137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10147" y="246533"/>
                    <a:pt x="6043675" y="414696"/>
                    <a:pt x="6035040" y="739575"/>
                  </a:cubicBezTo>
                  <a:cubicBezTo>
                    <a:pt x="6026405" y="1064454"/>
                    <a:pt x="6060634" y="1138670"/>
                    <a:pt x="6035040" y="1374493"/>
                  </a:cubicBezTo>
                  <a:cubicBezTo>
                    <a:pt x="6009446" y="1610316"/>
                    <a:pt x="6047982" y="1947477"/>
                    <a:pt x="6035040" y="2093137"/>
                  </a:cubicBezTo>
                  <a:cubicBezTo>
                    <a:pt x="5813585" y="2084152"/>
                    <a:pt x="5769695" y="2072366"/>
                    <a:pt x="5545531" y="2093137"/>
                  </a:cubicBezTo>
                  <a:cubicBezTo>
                    <a:pt x="5321367" y="2113908"/>
                    <a:pt x="5019700" y="2072749"/>
                    <a:pt x="4874971" y="2093137"/>
                  </a:cubicBezTo>
                  <a:cubicBezTo>
                    <a:pt x="4730242" y="2113525"/>
                    <a:pt x="4553002" y="2067907"/>
                    <a:pt x="4325112" y="2093137"/>
                  </a:cubicBezTo>
                  <a:cubicBezTo>
                    <a:pt x="4097222" y="2118367"/>
                    <a:pt x="3980480" y="2103958"/>
                    <a:pt x="3775253" y="2093137"/>
                  </a:cubicBezTo>
                  <a:cubicBezTo>
                    <a:pt x="3570026" y="2082316"/>
                    <a:pt x="3408714" y="2106819"/>
                    <a:pt x="3225394" y="2093137"/>
                  </a:cubicBezTo>
                  <a:cubicBezTo>
                    <a:pt x="3042074" y="2079455"/>
                    <a:pt x="2656945" y="2097867"/>
                    <a:pt x="2434133" y="2093137"/>
                  </a:cubicBezTo>
                  <a:cubicBezTo>
                    <a:pt x="2211321" y="2088407"/>
                    <a:pt x="2181703" y="2096357"/>
                    <a:pt x="1944624" y="2093137"/>
                  </a:cubicBezTo>
                  <a:cubicBezTo>
                    <a:pt x="1707545" y="2089917"/>
                    <a:pt x="1496800" y="2060807"/>
                    <a:pt x="1153363" y="2093137"/>
                  </a:cubicBezTo>
                  <a:cubicBezTo>
                    <a:pt x="809926" y="2125467"/>
                    <a:pt x="559952" y="2038253"/>
                    <a:pt x="0" y="2093137"/>
                  </a:cubicBezTo>
                  <a:cubicBezTo>
                    <a:pt x="23407" y="1936521"/>
                    <a:pt x="29309" y="1579966"/>
                    <a:pt x="0" y="1416356"/>
                  </a:cubicBezTo>
                  <a:cubicBezTo>
                    <a:pt x="-29309" y="1252746"/>
                    <a:pt x="-22113" y="918604"/>
                    <a:pt x="0" y="781438"/>
                  </a:cubicBezTo>
                  <a:cubicBezTo>
                    <a:pt x="22113" y="644272"/>
                    <a:pt x="-25853" y="277282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MTAN model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에서 사용하는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loss function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서로 다른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tasks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사이의 균형을 어떻게 조절하는지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57FA94-5BED-A72E-9F13-0C14C37124C8}"/>
                </a:ext>
              </a:extLst>
            </p:cNvPr>
            <p:cNvSpPr/>
            <p:nvPr/>
          </p:nvSpPr>
          <p:spPr>
            <a:xfrm>
              <a:off x="831273" y="2926080"/>
              <a:ext cx="6035040" cy="698269"/>
            </a:xfrm>
            <a:custGeom>
              <a:avLst/>
              <a:gdLst>
                <a:gd name="connsiteX0" fmla="*/ 0 w 6035040"/>
                <a:gd name="connsiteY0" fmla="*/ 0 h 698269"/>
                <a:gd name="connsiteX1" fmla="*/ 791261 w 6035040"/>
                <a:gd name="connsiteY1" fmla="*/ 0 h 698269"/>
                <a:gd name="connsiteX2" fmla="*/ 1280770 w 6035040"/>
                <a:gd name="connsiteY2" fmla="*/ 0 h 698269"/>
                <a:gd name="connsiteX3" fmla="*/ 1830629 w 6035040"/>
                <a:gd name="connsiteY3" fmla="*/ 0 h 698269"/>
                <a:gd name="connsiteX4" fmla="*/ 2320138 w 6035040"/>
                <a:gd name="connsiteY4" fmla="*/ 0 h 698269"/>
                <a:gd name="connsiteX5" fmla="*/ 2930347 w 6035040"/>
                <a:gd name="connsiteY5" fmla="*/ 0 h 698269"/>
                <a:gd name="connsiteX6" fmla="*/ 3419856 w 6035040"/>
                <a:gd name="connsiteY6" fmla="*/ 0 h 698269"/>
                <a:gd name="connsiteX7" fmla="*/ 3969715 w 6035040"/>
                <a:gd name="connsiteY7" fmla="*/ 0 h 698269"/>
                <a:gd name="connsiteX8" fmla="*/ 4640275 w 6035040"/>
                <a:gd name="connsiteY8" fmla="*/ 0 h 698269"/>
                <a:gd name="connsiteX9" fmla="*/ 5190134 w 6035040"/>
                <a:gd name="connsiteY9" fmla="*/ 0 h 698269"/>
                <a:gd name="connsiteX10" fmla="*/ 6035040 w 6035040"/>
                <a:gd name="connsiteY10" fmla="*/ 0 h 698269"/>
                <a:gd name="connsiteX11" fmla="*/ 6035040 w 6035040"/>
                <a:gd name="connsiteY11" fmla="*/ 698269 h 698269"/>
                <a:gd name="connsiteX12" fmla="*/ 5364480 w 6035040"/>
                <a:gd name="connsiteY12" fmla="*/ 698269 h 698269"/>
                <a:gd name="connsiteX13" fmla="*/ 4814621 w 6035040"/>
                <a:gd name="connsiteY13" fmla="*/ 698269 h 698269"/>
                <a:gd name="connsiteX14" fmla="*/ 4144061 w 6035040"/>
                <a:gd name="connsiteY14" fmla="*/ 698269 h 698269"/>
                <a:gd name="connsiteX15" fmla="*/ 3473501 w 6035040"/>
                <a:gd name="connsiteY15" fmla="*/ 698269 h 698269"/>
                <a:gd name="connsiteX16" fmla="*/ 2742590 w 6035040"/>
                <a:gd name="connsiteY16" fmla="*/ 698269 h 698269"/>
                <a:gd name="connsiteX17" fmla="*/ 2253082 w 6035040"/>
                <a:gd name="connsiteY17" fmla="*/ 698269 h 698269"/>
                <a:gd name="connsiteX18" fmla="*/ 1461821 w 6035040"/>
                <a:gd name="connsiteY18" fmla="*/ 698269 h 698269"/>
                <a:gd name="connsiteX19" fmla="*/ 730910 w 6035040"/>
                <a:gd name="connsiteY19" fmla="*/ 698269 h 698269"/>
                <a:gd name="connsiteX20" fmla="*/ 0 w 6035040"/>
                <a:gd name="connsiteY20" fmla="*/ 698269 h 698269"/>
                <a:gd name="connsiteX21" fmla="*/ 0 w 6035040"/>
                <a:gd name="connsiteY21" fmla="*/ 0 h 6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698269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13301" y="327217"/>
                    <a:pt x="6063266" y="388471"/>
                    <a:pt x="6035040" y="698269"/>
                  </a:cubicBezTo>
                  <a:cubicBezTo>
                    <a:pt x="5787540" y="674751"/>
                    <a:pt x="5520010" y="670007"/>
                    <a:pt x="5364480" y="698269"/>
                  </a:cubicBezTo>
                  <a:cubicBezTo>
                    <a:pt x="5208950" y="726531"/>
                    <a:pt x="4971866" y="674597"/>
                    <a:pt x="4814621" y="698269"/>
                  </a:cubicBezTo>
                  <a:cubicBezTo>
                    <a:pt x="4657376" y="721941"/>
                    <a:pt x="4411091" y="684439"/>
                    <a:pt x="4144061" y="698269"/>
                  </a:cubicBezTo>
                  <a:cubicBezTo>
                    <a:pt x="3877031" y="712099"/>
                    <a:pt x="3651816" y="699842"/>
                    <a:pt x="3473501" y="698269"/>
                  </a:cubicBezTo>
                  <a:cubicBezTo>
                    <a:pt x="3295186" y="696696"/>
                    <a:pt x="3013100" y="720617"/>
                    <a:pt x="2742590" y="698269"/>
                  </a:cubicBezTo>
                  <a:cubicBezTo>
                    <a:pt x="2472080" y="675921"/>
                    <a:pt x="2372503" y="711878"/>
                    <a:pt x="2253082" y="698269"/>
                  </a:cubicBezTo>
                  <a:cubicBezTo>
                    <a:pt x="2133661" y="684660"/>
                    <a:pt x="1712927" y="693574"/>
                    <a:pt x="1461821" y="698269"/>
                  </a:cubicBezTo>
                  <a:cubicBezTo>
                    <a:pt x="1210715" y="702964"/>
                    <a:pt x="1077310" y="719354"/>
                    <a:pt x="730910" y="698269"/>
                  </a:cubicBezTo>
                  <a:cubicBezTo>
                    <a:pt x="384510" y="677184"/>
                    <a:pt x="357028" y="709624"/>
                    <a:pt x="0" y="698269"/>
                  </a:cubicBezTo>
                  <a:cubicBezTo>
                    <a:pt x="2043" y="425587"/>
                    <a:pt x="-17204" y="155078"/>
                    <a:pt x="0" y="0"/>
                  </a:cubicBezTo>
                  <a:close/>
                </a:path>
                <a:path w="6035040" h="698269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55031" y="229315"/>
                    <a:pt x="6013697" y="451073"/>
                    <a:pt x="6035040" y="698269"/>
                  </a:cubicBezTo>
                  <a:cubicBezTo>
                    <a:pt x="5861148" y="723610"/>
                    <a:pt x="5615329" y="692325"/>
                    <a:pt x="5485181" y="698269"/>
                  </a:cubicBezTo>
                  <a:cubicBezTo>
                    <a:pt x="5355033" y="704213"/>
                    <a:pt x="5100948" y="693391"/>
                    <a:pt x="4754270" y="698269"/>
                  </a:cubicBezTo>
                  <a:cubicBezTo>
                    <a:pt x="4407592" y="703147"/>
                    <a:pt x="4347048" y="714958"/>
                    <a:pt x="4144061" y="698269"/>
                  </a:cubicBezTo>
                  <a:cubicBezTo>
                    <a:pt x="3941074" y="681580"/>
                    <a:pt x="3691785" y="724751"/>
                    <a:pt x="3413150" y="698269"/>
                  </a:cubicBezTo>
                  <a:cubicBezTo>
                    <a:pt x="3134515" y="671787"/>
                    <a:pt x="3009276" y="714691"/>
                    <a:pt x="2621890" y="698269"/>
                  </a:cubicBezTo>
                  <a:cubicBezTo>
                    <a:pt x="2234504" y="681847"/>
                    <a:pt x="2145344" y="703682"/>
                    <a:pt x="1951330" y="698269"/>
                  </a:cubicBezTo>
                  <a:cubicBezTo>
                    <a:pt x="1757316" y="692856"/>
                    <a:pt x="1488416" y="686980"/>
                    <a:pt x="1280770" y="698269"/>
                  </a:cubicBezTo>
                  <a:cubicBezTo>
                    <a:pt x="1073124" y="709558"/>
                    <a:pt x="590079" y="655770"/>
                    <a:pt x="0" y="698269"/>
                  </a:cubicBezTo>
                  <a:cubicBezTo>
                    <a:pt x="-30979" y="471073"/>
                    <a:pt x="-12859" y="219059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Loss Function – How to balance tasks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5E9384-68B7-7595-DB20-0220D3AEB3FC}"/>
              </a:ext>
            </a:extLst>
          </p:cNvPr>
          <p:cNvGrpSpPr/>
          <p:nvPr/>
        </p:nvGrpSpPr>
        <p:grpSpPr>
          <a:xfrm>
            <a:off x="1417087" y="2473720"/>
            <a:ext cx="7296805" cy="2980267"/>
            <a:chOff x="831273" y="2263345"/>
            <a:chExt cx="6035040" cy="33171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983041A-E20C-ACB9-4D92-6F951A5BA9EF}"/>
                </a:ext>
              </a:extLst>
            </p:cNvPr>
            <p:cNvSpPr/>
            <p:nvPr/>
          </p:nvSpPr>
          <p:spPr>
            <a:xfrm>
              <a:off x="831273" y="4010447"/>
              <a:ext cx="6035040" cy="1570041"/>
            </a:xfrm>
            <a:custGeom>
              <a:avLst/>
              <a:gdLst>
                <a:gd name="connsiteX0" fmla="*/ 0 w 6035040"/>
                <a:gd name="connsiteY0" fmla="*/ 0 h 1570041"/>
                <a:gd name="connsiteX1" fmla="*/ 730910 w 6035040"/>
                <a:gd name="connsiteY1" fmla="*/ 0 h 1570041"/>
                <a:gd name="connsiteX2" fmla="*/ 1220419 w 6035040"/>
                <a:gd name="connsiteY2" fmla="*/ 0 h 1570041"/>
                <a:gd name="connsiteX3" fmla="*/ 1709928 w 6035040"/>
                <a:gd name="connsiteY3" fmla="*/ 0 h 1570041"/>
                <a:gd name="connsiteX4" fmla="*/ 2259787 w 6035040"/>
                <a:gd name="connsiteY4" fmla="*/ 0 h 1570041"/>
                <a:gd name="connsiteX5" fmla="*/ 2809646 w 6035040"/>
                <a:gd name="connsiteY5" fmla="*/ 0 h 1570041"/>
                <a:gd name="connsiteX6" fmla="*/ 3480206 w 6035040"/>
                <a:gd name="connsiteY6" fmla="*/ 0 h 1570041"/>
                <a:gd name="connsiteX7" fmla="*/ 4030066 w 6035040"/>
                <a:gd name="connsiteY7" fmla="*/ 0 h 1570041"/>
                <a:gd name="connsiteX8" fmla="*/ 4579925 w 6035040"/>
                <a:gd name="connsiteY8" fmla="*/ 0 h 1570041"/>
                <a:gd name="connsiteX9" fmla="*/ 5250485 w 6035040"/>
                <a:gd name="connsiteY9" fmla="*/ 0 h 1570041"/>
                <a:gd name="connsiteX10" fmla="*/ 6035040 w 6035040"/>
                <a:gd name="connsiteY10" fmla="*/ 0 h 1570041"/>
                <a:gd name="connsiteX11" fmla="*/ 6035040 w 6035040"/>
                <a:gd name="connsiteY11" fmla="*/ 476246 h 1570041"/>
                <a:gd name="connsiteX12" fmla="*/ 6035040 w 6035040"/>
                <a:gd name="connsiteY12" fmla="*/ 952492 h 1570041"/>
                <a:gd name="connsiteX13" fmla="*/ 6035040 w 6035040"/>
                <a:gd name="connsiteY13" fmla="*/ 1570041 h 1570041"/>
                <a:gd name="connsiteX14" fmla="*/ 5545531 w 6035040"/>
                <a:gd name="connsiteY14" fmla="*/ 1570041 h 1570041"/>
                <a:gd name="connsiteX15" fmla="*/ 4814621 w 6035040"/>
                <a:gd name="connsiteY15" fmla="*/ 1570041 h 1570041"/>
                <a:gd name="connsiteX16" fmla="*/ 4204411 w 6035040"/>
                <a:gd name="connsiteY16" fmla="*/ 1570041 h 1570041"/>
                <a:gd name="connsiteX17" fmla="*/ 3413150 w 6035040"/>
                <a:gd name="connsiteY17" fmla="*/ 1570041 h 1570041"/>
                <a:gd name="connsiteX18" fmla="*/ 2742590 w 6035040"/>
                <a:gd name="connsiteY18" fmla="*/ 1570041 h 1570041"/>
                <a:gd name="connsiteX19" fmla="*/ 2011680 w 6035040"/>
                <a:gd name="connsiteY19" fmla="*/ 1570041 h 1570041"/>
                <a:gd name="connsiteX20" fmla="*/ 1341120 w 6035040"/>
                <a:gd name="connsiteY20" fmla="*/ 1570041 h 1570041"/>
                <a:gd name="connsiteX21" fmla="*/ 0 w 6035040"/>
                <a:gd name="connsiteY21" fmla="*/ 1570041 h 1570041"/>
                <a:gd name="connsiteX22" fmla="*/ 0 w 6035040"/>
                <a:gd name="connsiteY22" fmla="*/ 1062394 h 1570041"/>
                <a:gd name="connsiteX23" fmla="*/ 0 w 6035040"/>
                <a:gd name="connsiteY23" fmla="*/ 554748 h 1570041"/>
                <a:gd name="connsiteX24" fmla="*/ 0 w 6035040"/>
                <a:gd name="connsiteY24" fmla="*/ 0 h 15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1570041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51962" y="113829"/>
                    <a:pt x="6048331" y="354153"/>
                    <a:pt x="6035040" y="476246"/>
                  </a:cubicBezTo>
                  <a:cubicBezTo>
                    <a:pt x="6021749" y="598339"/>
                    <a:pt x="6013189" y="750747"/>
                    <a:pt x="6035040" y="952492"/>
                  </a:cubicBezTo>
                  <a:cubicBezTo>
                    <a:pt x="6056891" y="1154237"/>
                    <a:pt x="6007906" y="1418781"/>
                    <a:pt x="6035040" y="1570041"/>
                  </a:cubicBezTo>
                  <a:cubicBezTo>
                    <a:pt x="5913580" y="1584433"/>
                    <a:pt x="5756392" y="1558217"/>
                    <a:pt x="5545531" y="1570041"/>
                  </a:cubicBezTo>
                  <a:cubicBezTo>
                    <a:pt x="5334670" y="1581865"/>
                    <a:pt x="4982394" y="1568666"/>
                    <a:pt x="4814621" y="1570041"/>
                  </a:cubicBezTo>
                  <a:cubicBezTo>
                    <a:pt x="4646848" y="1571417"/>
                    <a:pt x="4466782" y="1547128"/>
                    <a:pt x="4204411" y="1570041"/>
                  </a:cubicBezTo>
                  <a:cubicBezTo>
                    <a:pt x="3942040" y="1592955"/>
                    <a:pt x="3755459" y="1547818"/>
                    <a:pt x="3413150" y="1570041"/>
                  </a:cubicBezTo>
                  <a:cubicBezTo>
                    <a:pt x="3070841" y="1592264"/>
                    <a:pt x="3021758" y="1579585"/>
                    <a:pt x="2742590" y="1570041"/>
                  </a:cubicBezTo>
                  <a:cubicBezTo>
                    <a:pt x="2463422" y="1560497"/>
                    <a:pt x="2205910" y="1574331"/>
                    <a:pt x="2011680" y="1570041"/>
                  </a:cubicBezTo>
                  <a:cubicBezTo>
                    <a:pt x="1817450" y="1565752"/>
                    <a:pt x="1580021" y="1593722"/>
                    <a:pt x="1341120" y="1570041"/>
                  </a:cubicBezTo>
                  <a:cubicBezTo>
                    <a:pt x="1102219" y="1546360"/>
                    <a:pt x="599249" y="1570134"/>
                    <a:pt x="0" y="1570041"/>
                  </a:cubicBezTo>
                  <a:cubicBezTo>
                    <a:pt x="-4487" y="1391972"/>
                    <a:pt x="18948" y="1261488"/>
                    <a:pt x="0" y="1062394"/>
                  </a:cubicBezTo>
                  <a:cubicBezTo>
                    <a:pt x="-18948" y="863300"/>
                    <a:pt x="-2279" y="804269"/>
                    <a:pt x="0" y="554748"/>
                  </a:cubicBezTo>
                  <a:cubicBezTo>
                    <a:pt x="2279" y="305227"/>
                    <a:pt x="3066" y="258993"/>
                    <a:pt x="0" y="0"/>
                  </a:cubicBezTo>
                  <a:close/>
                </a:path>
                <a:path w="6035040" h="1570041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40236" y="158734"/>
                    <a:pt x="6056534" y="291562"/>
                    <a:pt x="6035040" y="554748"/>
                  </a:cubicBezTo>
                  <a:cubicBezTo>
                    <a:pt x="6013546" y="817934"/>
                    <a:pt x="6013569" y="810040"/>
                    <a:pt x="6035040" y="1030994"/>
                  </a:cubicBezTo>
                  <a:cubicBezTo>
                    <a:pt x="6056511" y="1251948"/>
                    <a:pt x="6027800" y="1359362"/>
                    <a:pt x="6035040" y="1570041"/>
                  </a:cubicBezTo>
                  <a:cubicBezTo>
                    <a:pt x="5813585" y="1561056"/>
                    <a:pt x="5769695" y="1549270"/>
                    <a:pt x="5545531" y="1570041"/>
                  </a:cubicBezTo>
                  <a:cubicBezTo>
                    <a:pt x="5321367" y="1590812"/>
                    <a:pt x="5019700" y="1549653"/>
                    <a:pt x="4874971" y="1570041"/>
                  </a:cubicBezTo>
                  <a:cubicBezTo>
                    <a:pt x="4730242" y="1590429"/>
                    <a:pt x="4553002" y="1544811"/>
                    <a:pt x="4325112" y="1570041"/>
                  </a:cubicBezTo>
                  <a:cubicBezTo>
                    <a:pt x="4097222" y="1595271"/>
                    <a:pt x="3980480" y="1580862"/>
                    <a:pt x="3775253" y="1570041"/>
                  </a:cubicBezTo>
                  <a:cubicBezTo>
                    <a:pt x="3570026" y="1559220"/>
                    <a:pt x="3408714" y="1583723"/>
                    <a:pt x="3225394" y="1570041"/>
                  </a:cubicBezTo>
                  <a:cubicBezTo>
                    <a:pt x="3042074" y="1556359"/>
                    <a:pt x="2656945" y="1574771"/>
                    <a:pt x="2434133" y="1570041"/>
                  </a:cubicBezTo>
                  <a:cubicBezTo>
                    <a:pt x="2211321" y="1565311"/>
                    <a:pt x="2181703" y="1573261"/>
                    <a:pt x="1944624" y="1570041"/>
                  </a:cubicBezTo>
                  <a:cubicBezTo>
                    <a:pt x="1707545" y="1566821"/>
                    <a:pt x="1496800" y="1537711"/>
                    <a:pt x="1153363" y="1570041"/>
                  </a:cubicBezTo>
                  <a:cubicBezTo>
                    <a:pt x="809926" y="1602371"/>
                    <a:pt x="559952" y="1515157"/>
                    <a:pt x="0" y="1570041"/>
                  </a:cubicBezTo>
                  <a:cubicBezTo>
                    <a:pt x="1005" y="1411927"/>
                    <a:pt x="-347" y="1208309"/>
                    <a:pt x="0" y="1062394"/>
                  </a:cubicBezTo>
                  <a:cubicBezTo>
                    <a:pt x="347" y="916479"/>
                    <a:pt x="-430" y="719308"/>
                    <a:pt x="0" y="586149"/>
                  </a:cubicBezTo>
                  <a:cubicBezTo>
                    <a:pt x="430" y="452991"/>
                    <a:pt x="17478" y="180068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어떻게 구조를 설계해야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multi-task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수행하는 좋은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network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만들 수 있을지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8BA583-6EB4-D347-B4CD-474F5703920B}"/>
                </a:ext>
              </a:extLst>
            </p:cNvPr>
            <p:cNvSpPr/>
            <p:nvPr/>
          </p:nvSpPr>
          <p:spPr>
            <a:xfrm>
              <a:off x="831273" y="2263345"/>
              <a:ext cx="6035040" cy="1361004"/>
            </a:xfrm>
            <a:custGeom>
              <a:avLst/>
              <a:gdLst>
                <a:gd name="connsiteX0" fmla="*/ 0 w 6035040"/>
                <a:gd name="connsiteY0" fmla="*/ 0 h 1361004"/>
                <a:gd name="connsiteX1" fmla="*/ 791261 w 6035040"/>
                <a:gd name="connsiteY1" fmla="*/ 0 h 1361004"/>
                <a:gd name="connsiteX2" fmla="*/ 1401470 w 6035040"/>
                <a:gd name="connsiteY2" fmla="*/ 0 h 1361004"/>
                <a:gd name="connsiteX3" fmla="*/ 1890979 w 6035040"/>
                <a:gd name="connsiteY3" fmla="*/ 0 h 1361004"/>
                <a:gd name="connsiteX4" fmla="*/ 2440838 w 6035040"/>
                <a:gd name="connsiteY4" fmla="*/ 0 h 1361004"/>
                <a:gd name="connsiteX5" fmla="*/ 3111398 w 6035040"/>
                <a:gd name="connsiteY5" fmla="*/ 0 h 1361004"/>
                <a:gd name="connsiteX6" fmla="*/ 3661258 w 6035040"/>
                <a:gd name="connsiteY6" fmla="*/ 0 h 1361004"/>
                <a:gd name="connsiteX7" fmla="*/ 4392168 w 6035040"/>
                <a:gd name="connsiteY7" fmla="*/ 0 h 1361004"/>
                <a:gd name="connsiteX8" fmla="*/ 5183429 w 6035040"/>
                <a:gd name="connsiteY8" fmla="*/ 0 h 1361004"/>
                <a:gd name="connsiteX9" fmla="*/ 6035040 w 6035040"/>
                <a:gd name="connsiteY9" fmla="*/ 0 h 1361004"/>
                <a:gd name="connsiteX10" fmla="*/ 6035040 w 6035040"/>
                <a:gd name="connsiteY10" fmla="*/ 680502 h 1361004"/>
                <a:gd name="connsiteX11" fmla="*/ 6035040 w 6035040"/>
                <a:gd name="connsiteY11" fmla="*/ 1361004 h 1361004"/>
                <a:gd name="connsiteX12" fmla="*/ 5545531 w 6035040"/>
                <a:gd name="connsiteY12" fmla="*/ 1361004 h 1361004"/>
                <a:gd name="connsiteX13" fmla="*/ 4814621 w 6035040"/>
                <a:gd name="connsiteY13" fmla="*/ 1361004 h 1361004"/>
                <a:gd name="connsiteX14" fmla="*/ 4325112 w 6035040"/>
                <a:gd name="connsiteY14" fmla="*/ 1361004 h 1361004"/>
                <a:gd name="connsiteX15" fmla="*/ 3533851 w 6035040"/>
                <a:gd name="connsiteY15" fmla="*/ 1361004 h 1361004"/>
                <a:gd name="connsiteX16" fmla="*/ 2802941 w 6035040"/>
                <a:gd name="connsiteY16" fmla="*/ 1361004 h 1361004"/>
                <a:gd name="connsiteX17" fmla="*/ 2253082 w 6035040"/>
                <a:gd name="connsiteY17" fmla="*/ 1361004 h 1361004"/>
                <a:gd name="connsiteX18" fmla="*/ 1522171 w 6035040"/>
                <a:gd name="connsiteY18" fmla="*/ 1361004 h 1361004"/>
                <a:gd name="connsiteX19" fmla="*/ 730910 w 6035040"/>
                <a:gd name="connsiteY19" fmla="*/ 1361004 h 1361004"/>
                <a:gd name="connsiteX20" fmla="*/ 0 w 6035040"/>
                <a:gd name="connsiteY20" fmla="*/ 1361004 h 1361004"/>
                <a:gd name="connsiteX21" fmla="*/ 0 w 6035040"/>
                <a:gd name="connsiteY21" fmla="*/ 707722 h 1361004"/>
                <a:gd name="connsiteX22" fmla="*/ 0 w 6035040"/>
                <a:gd name="connsiteY22" fmla="*/ 0 h 136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35040" h="1361004" fill="none" extrusionOk="0">
                  <a:moveTo>
                    <a:pt x="0" y="0"/>
                  </a:moveTo>
                  <a:cubicBezTo>
                    <a:pt x="199603" y="39045"/>
                    <a:pt x="622434" y="4219"/>
                    <a:pt x="791261" y="0"/>
                  </a:cubicBezTo>
                  <a:cubicBezTo>
                    <a:pt x="960088" y="-4219"/>
                    <a:pt x="1141217" y="-1931"/>
                    <a:pt x="1401470" y="0"/>
                  </a:cubicBezTo>
                  <a:cubicBezTo>
                    <a:pt x="1661723" y="1931"/>
                    <a:pt x="1757015" y="16995"/>
                    <a:pt x="1890979" y="0"/>
                  </a:cubicBezTo>
                  <a:cubicBezTo>
                    <a:pt x="2024943" y="-16995"/>
                    <a:pt x="2251072" y="12347"/>
                    <a:pt x="2440838" y="0"/>
                  </a:cubicBezTo>
                  <a:cubicBezTo>
                    <a:pt x="2630604" y="-12347"/>
                    <a:pt x="2849336" y="19912"/>
                    <a:pt x="3111398" y="0"/>
                  </a:cubicBezTo>
                  <a:cubicBezTo>
                    <a:pt x="3373460" y="-19912"/>
                    <a:pt x="3526773" y="-5108"/>
                    <a:pt x="3661258" y="0"/>
                  </a:cubicBezTo>
                  <a:cubicBezTo>
                    <a:pt x="3795743" y="5108"/>
                    <a:pt x="4140695" y="-12305"/>
                    <a:pt x="4392168" y="0"/>
                  </a:cubicBezTo>
                  <a:cubicBezTo>
                    <a:pt x="4643641" y="12305"/>
                    <a:pt x="4967542" y="32409"/>
                    <a:pt x="5183429" y="0"/>
                  </a:cubicBezTo>
                  <a:cubicBezTo>
                    <a:pt x="5399316" y="-32409"/>
                    <a:pt x="5853356" y="-18060"/>
                    <a:pt x="6035040" y="0"/>
                  </a:cubicBezTo>
                  <a:cubicBezTo>
                    <a:pt x="6020572" y="171546"/>
                    <a:pt x="6059038" y="503451"/>
                    <a:pt x="6035040" y="680502"/>
                  </a:cubicBezTo>
                  <a:cubicBezTo>
                    <a:pt x="6011042" y="857553"/>
                    <a:pt x="6024084" y="1131364"/>
                    <a:pt x="6035040" y="1361004"/>
                  </a:cubicBezTo>
                  <a:cubicBezTo>
                    <a:pt x="5887380" y="1358343"/>
                    <a:pt x="5753270" y="1366493"/>
                    <a:pt x="5545531" y="1361004"/>
                  </a:cubicBezTo>
                  <a:cubicBezTo>
                    <a:pt x="5337792" y="1355515"/>
                    <a:pt x="5083384" y="1382620"/>
                    <a:pt x="4814621" y="1361004"/>
                  </a:cubicBezTo>
                  <a:cubicBezTo>
                    <a:pt x="4545858" y="1339389"/>
                    <a:pt x="4452493" y="1375551"/>
                    <a:pt x="4325112" y="1361004"/>
                  </a:cubicBezTo>
                  <a:cubicBezTo>
                    <a:pt x="4197731" y="1346457"/>
                    <a:pt x="3784957" y="1356309"/>
                    <a:pt x="3533851" y="1361004"/>
                  </a:cubicBezTo>
                  <a:cubicBezTo>
                    <a:pt x="3282745" y="1365699"/>
                    <a:pt x="3146741" y="1380188"/>
                    <a:pt x="2802941" y="1361004"/>
                  </a:cubicBezTo>
                  <a:cubicBezTo>
                    <a:pt x="2459141" y="1341821"/>
                    <a:pt x="2474883" y="1387776"/>
                    <a:pt x="2253082" y="1361004"/>
                  </a:cubicBezTo>
                  <a:cubicBezTo>
                    <a:pt x="2031281" y="1334232"/>
                    <a:pt x="1832340" y="1370329"/>
                    <a:pt x="1522171" y="1361004"/>
                  </a:cubicBezTo>
                  <a:cubicBezTo>
                    <a:pt x="1212002" y="1351679"/>
                    <a:pt x="1006643" y="1324443"/>
                    <a:pt x="730910" y="1361004"/>
                  </a:cubicBezTo>
                  <a:cubicBezTo>
                    <a:pt x="455177" y="1397565"/>
                    <a:pt x="272910" y="1358925"/>
                    <a:pt x="0" y="1361004"/>
                  </a:cubicBezTo>
                  <a:cubicBezTo>
                    <a:pt x="-26412" y="1040250"/>
                    <a:pt x="26835" y="900743"/>
                    <a:pt x="0" y="707722"/>
                  </a:cubicBezTo>
                  <a:cubicBezTo>
                    <a:pt x="-26835" y="514701"/>
                    <a:pt x="-28428" y="143604"/>
                    <a:pt x="0" y="0"/>
                  </a:cubicBezTo>
                  <a:close/>
                </a:path>
                <a:path w="6035040" h="1361004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07680" y="212203"/>
                    <a:pt x="6031428" y="352306"/>
                    <a:pt x="6035040" y="694112"/>
                  </a:cubicBezTo>
                  <a:cubicBezTo>
                    <a:pt x="6038652" y="1035918"/>
                    <a:pt x="6017425" y="1153288"/>
                    <a:pt x="6035040" y="1361004"/>
                  </a:cubicBezTo>
                  <a:cubicBezTo>
                    <a:pt x="5852455" y="1348298"/>
                    <a:pt x="5611352" y="1338119"/>
                    <a:pt x="5485181" y="1361004"/>
                  </a:cubicBezTo>
                  <a:cubicBezTo>
                    <a:pt x="5359010" y="1383889"/>
                    <a:pt x="5080052" y="1382471"/>
                    <a:pt x="4874971" y="1361004"/>
                  </a:cubicBezTo>
                  <a:cubicBezTo>
                    <a:pt x="4669890" y="1339538"/>
                    <a:pt x="4420098" y="1385548"/>
                    <a:pt x="4144061" y="1361004"/>
                  </a:cubicBezTo>
                  <a:cubicBezTo>
                    <a:pt x="3868024" y="1336461"/>
                    <a:pt x="3740363" y="1379621"/>
                    <a:pt x="3352800" y="1361004"/>
                  </a:cubicBezTo>
                  <a:cubicBezTo>
                    <a:pt x="2965237" y="1342387"/>
                    <a:pt x="2876254" y="1366417"/>
                    <a:pt x="2682240" y="1361004"/>
                  </a:cubicBezTo>
                  <a:cubicBezTo>
                    <a:pt x="2488226" y="1355591"/>
                    <a:pt x="2219326" y="1349715"/>
                    <a:pt x="2011680" y="1361004"/>
                  </a:cubicBezTo>
                  <a:cubicBezTo>
                    <a:pt x="1804034" y="1372293"/>
                    <a:pt x="1560514" y="1391068"/>
                    <a:pt x="1220419" y="1361004"/>
                  </a:cubicBezTo>
                  <a:cubicBezTo>
                    <a:pt x="880324" y="1330940"/>
                    <a:pt x="855480" y="1357539"/>
                    <a:pt x="670560" y="1361004"/>
                  </a:cubicBezTo>
                  <a:cubicBezTo>
                    <a:pt x="485640" y="1364469"/>
                    <a:pt x="305164" y="1380223"/>
                    <a:pt x="0" y="1361004"/>
                  </a:cubicBezTo>
                  <a:cubicBezTo>
                    <a:pt x="-15711" y="1143337"/>
                    <a:pt x="21198" y="854757"/>
                    <a:pt x="0" y="694112"/>
                  </a:cubicBezTo>
                  <a:cubicBezTo>
                    <a:pt x="-21198" y="533467"/>
                    <a:pt x="19556" y="300808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How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can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a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good</a:t>
              </a:r>
              <a:r>
                <a:rPr lang="ko-KR" altLang="en-US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multi-task network architecture be designed?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95C84F-96C1-77D0-823C-4B7220193A81}"/>
              </a:ext>
            </a:extLst>
          </p:cNvPr>
          <p:cNvGrpSpPr/>
          <p:nvPr/>
        </p:nvGrpSpPr>
        <p:grpSpPr>
          <a:xfrm>
            <a:off x="9528154" y="2473720"/>
            <a:ext cx="7296805" cy="2980267"/>
            <a:chOff x="831273" y="2263345"/>
            <a:chExt cx="6035040" cy="331714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C2F148-79E0-CEA8-F94C-EB57F11CEFBA}"/>
                </a:ext>
              </a:extLst>
            </p:cNvPr>
            <p:cNvSpPr/>
            <p:nvPr/>
          </p:nvSpPr>
          <p:spPr>
            <a:xfrm>
              <a:off x="831273" y="4010447"/>
              <a:ext cx="6035040" cy="1570041"/>
            </a:xfrm>
            <a:custGeom>
              <a:avLst/>
              <a:gdLst>
                <a:gd name="connsiteX0" fmla="*/ 0 w 6035040"/>
                <a:gd name="connsiteY0" fmla="*/ 0 h 1570041"/>
                <a:gd name="connsiteX1" fmla="*/ 730910 w 6035040"/>
                <a:gd name="connsiteY1" fmla="*/ 0 h 1570041"/>
                <a:gd name="connsiteX2" fmla="*/ 1220419 w 6035040"/>
                <a:gd name="connsiteY2" fmla="*/ 0 h 1570041"/>
                <a:gd name="connsiteX3" fmla="*/ 1709928 w 6035040"/>
                <a:gd name="connsiteY3" fmla="*/ 0 h 1570041"/>
                <a:gd name="connsiteX4" fmla="*/ 2259787 w 6035040"/>
                <a:gd name="connsiteY4" fmla="*/ 0 h 1570041"/>
                <a:gd name="connsiteX5" fmla="*/ 2809646 w 6035040"/>
                <a:gd name="connsiteY5" fmla="*/ 0 h 1570041"/>
                <a:gd name="connsiteX6" fmla="*/ 3480206 w 6035040"/>
                <a:gd name="connsiteY6" fmla="*/ 0 h 1570041"/>
                <a:gd name="connsiteX7" fmla="*/ 4030066 w 6035040"/>
                <a:gd name="connsiteY7" fmla="*/ 0 h 1570041"/>
                <a:gd name="connsiteX8" fmla="*/ 4579925 w 6035040"/>
                <a:gd name="connsiteY8" fmla="*/ 0 h 1570041"/>
                <a:gd name="connsiteX9" fmla="*/ 5250485 w 6035040"/>
                <a:gd name="connsiteY9" fmla="*/ 0 h 1570041"/>
                <a:gd name="connsiteX10" fmla="*/ 6035040 w 6035040"/>
                <a:gd name="connsiteY10" fmla="*/ 0 h 1570041"/>
                <a:gd name="connsiteX11" fmla="*/ 6035040 w 6035040"/>
                <a:gd name="connsiteY11" fmla="*/ 476246 h 1570041"/>
                <a:gd name="connsiteX12" fmla="*/ 6035040 w 6035040"/>
                <a:gd name="connsiteY12" fmla="*/ 952492 h 1570041"/>
                <a:gd name="connsiteX13" fmla="*/ 6035040 w 6035040"/>
                <a:gd name="connsiteY13" fmla="*/ 1570041 h 1570041"/>
                <a:gd name="connsiteX14" fmla="*/ 5545531 w 6035040"/>
                <a:gd name="connsiteY14" fmla="*/ 1570041 h 1570041"/>
                <a:gd name="connsiteX15" fmla="*/ 4814621 w 6035040"/>
                <a:gd name="connsiteY15" fmla="*/ 1570041 h 1570041"/>
                <a:gd name="connsiteX16" fmla="*/ 4204411 w 6035040"/>
                <a:gd name="connsiteY16" fmla="*/ 1570041 h 1570041"/>
                <a:gd name="connsiteX17" fmla="*/ 3413150 w 6035040"/>
                <a:gd name="connsiteY17" fmla="*/ 1570041 h 1570041"/>
                <a:gd name="connsiteX18" fmla="*/ 2742590 w 6035040"/>
                <a:gd name="connsiteY18" fmla="*/ 1570041 h 1570041"/>
                <a:gd name="connsiteX19" fmla="*/ 2011680 w 6035040"/>
                <a:gd name="connsiteY19" fmla="*/ 1570041 h 1570041"/>
                <a:gd name="connsiteX20" fmla="*/ 1341120 w 6035040"/>
                <a:gd name="connsiteY20" fmla="*/ 1570041 h 1570041"/>
                <a:gd name="connsiteX21" fmla="*/ 0 w 6035040"/>
                <a:gd name="connsiteY21" fmla="*/ 1570041 h 1570041"/>
                <a:gd name="connsiteX22" fmla="*/ 0 w 6035040"/>
                <a:gd name="connsiteY22" fmla="*/ 1062394 h 1570041"/>
                <a:gd name="connsiteX23" fmla="*/ 0 w 6035040"/>
                <a:gd name="connsiteY23" fmla="*/ 554748 h 1570041"/>
                <a:gd name="connsiteX24" fmla="*/ 0 w 6035040"/>
                <a:gd name="connsiteY24" fmla="*/ 0 h 15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5040" h="1570041" fill="none" extrusionOk="0">
                  <a:moveTo>
                    <a:pt x="0" y="0"/>
                  </a:moveTo>
                  <a:cubicBezTo>
                    <a:pt x="310340" y="-35520"/>
                    <a:pt x="564567" y="-25234"/>
                    <a:pt x="730910" y="0"/>
                  </a:cubicBezTo>
                  <a:cubicBezTo>
                    <a:pt x="897253" y="25234"/>
                    <a:pt x="976880" y="1700"/>
                    <a:pt x="1220419" y="0"/>
                  </a:cubicBezTo>
                  <a:cubicBezTo>
                    <a:pt x="1463958" y="-1700"/>
                    <a:pt x="1517364" y="5616"/>
                    <a:pt x="1709928" y="0"/>
                  </a:cubicBezTo>
                  <a:cubicBezTo>
                    <a:pt x="1902492" y="-5616"/>
                    <a:pt x="2139870" y="1776"/>
                    <a:pt x="2259787" y="0"/>
                  </a:cubicBezTo>
                  <a:cubicBezTo>
                    <a:pt x="2379704" y="-1776"/>
                    <a:pt x="2617625" y="-13483"/>
                    <a:pt x="2809646" y="0"/>
                  </a:cubicBezTo>
                  <a:cubicBezTo>
                    <a:pt x="3001667" y="13483"/>
                    <a:pt x="3344493" y="-10498"/>
                    <a:pt x="3480206" y="0"/>
                  </a:cubicBezTo>
                  <a:cubicBezTo>
                    <a:pt x="3615919" y="10498"/>
                    <a:pt x="3887654" y="-19610"/>
                    <a:pt x="4030066" y="0"/>
                  </a:cubicBezTo>
                  <a:cubicBezTo>
                    <a:pt x="4172478" y="19610"/>
                    <a:pt x="4359778" y="-5128"/>
                    <a:pt x="4579925" y="0"/>
                  </a:cubicBezTo>
                  <a:cubicBezTo>
                    <a:pt x="4800072" y="5128"/>
                    <a:pt x="4923711" y="31112"/>
                    <a:pt x="5250485" y="0"/>
                  </a:cubicBezTo>
                  <a:cubicBezTo>
                    <a:pt x="5577259" y="-31112"/>
                    <a:pt x="5841529" y="-33153"/>
                    <a:pt x="6035040" y="0"/>
                  </a:cubicBezTo>
                  <a:cubicBezTo>
                    <a:pt x="6051962" y="113829"/>
                    <a:pt x="6048331" y="354153"/>
                    <a:pt x="6035040" y="476246"/>
                  </a:cubicBezTo>
                  <a:cubicBezTo>
                    <a:pt x="6021749" y="598339"/>
                    <a:pt x="6013189" y="750747"/>
                    <a:pt x="6035040" y="952492"/>
                  </a:cubicBezTo>
                  <a:cubicBezTo>
                    <a:pt x="6056891" y="1154237"/>
                    <a:pt x="6007906" y="1418781"/>
                    <a:pt x="6035040" y="1570041"/>
                  </a:cubicBezTo>
                  <a:cubicBezTo>
                    <a:pt x="5913580" y="1584433"/>
                    <a:pt x="5756392" y="1558217"/>
                    <a:pt x="5545531" y="1570041"/>
                  </a:cubicBezTo>
                  <a:cubicBezTo>
                    <a:pt x="5334670" y="1581865"/>
                    <a:pt x="4982394" y="1568666"/>
                    <a:pt x="4814621" y="1570041"/>
                  </a:cubicBezTo>
                  <a:cubicBezTo>
                    <a:pt x="4646848" y="1571417"/>
                    <a:pt x="4466782" y="1547128"/>
                    <a:pt x="4204411" y="1570041"/>
                  </a:cubicBezTo>
                  <a:cubicBezTo>
                    <a:pt x="3942040" y="1592955"/>
                    <a:pt x="3755459" y="1547818"/>
                    <a:pt x="3413150" y="1570041"/>
                  </a:cubicBezTo>
                  <a:cubicBezTo>
                    <a:pt x="3070841" y="1592264"/>
                    <a:pt x="3021758" y="1579585"/>
                    <a:pt x="2742590" y="1570041"/>
                  </a:cubicBezTo>
                  <a:cubicBezTo>
                    <a:pt x="2463422" y="1560497"/>
                    <a:pt x="2205910" y="1574331"/>
                    <a:pt x="2011680" y="1570041"/>
                  </a:cubicBezTo>
                  <a:cubicBezTo>
                    <a:pt x="1817450" y="1565752"/>
                    <a:pt x="1580021" y="1593722"/>
                    <a:pt x="1341120" y="1570041"/>
                  </a:cubicBezTo>
                  <a:cubicBezTo>
                    <a:pt x="1102219" y="1546360"/>
                    <a:pt x="599249" y="1570134"/>
                    <a:pt x="0" y="1570041"/>
                  </a:cubicBezTo>
                  <a:cubicBezTo>
                    <a:pt x="-4487" y="1391972"/>
                    <a:pt x="18948" y="1261488"/>
                    <a:pt x="0" y="1062394"/>
                  </a:cubicBezTo>
                  <a:cubicBezTo>
                    <a:pt x="-18948" y="863300"/>
                    <a:pt x="-2279" y="804269"/>
                    <a:pt x="0" y="554748"/>
                  </a:cubicBezTo>
                  <a:cubicBezTo>
                    <a:pt x="2279" y="305227"/>
                    <a:pt x="3066" y="258993"/>
                    <a:pt x="0" y="0"/>
                  </a:cubicBezTo>
                  <a:close/>
                </a:path>
                <a:path w="6035040" h="1570041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40236" y="158734"/>
                    <a:pt x="6056534" y="291562"/>
                    <a:pt x="6035040" y="554748"/>
                  </a:cubicBezTo>
                  <a:cubicBezTo>
                    <a:pt x="6013546" y="817934"/>
                    <a:pt x="6013569" y="810040"/>
                    <a:pt x="6035040" y="1030994"/>
                  </a:cubicBezTo>
                  <a:cubicBezTo>
                    <a:pt x="6056511" y="1251948"/>
                    <a:pt x="6027800" y="1359362"/>
                    <a:pt x="6035040" y="1570041"/>
                  </a:cubicBezTo>
                  <a:cubicBezTo>
                    <a:pt x="5813585" y="1561056"/>
                    <a:pt x="5769695" y="1549270"/>
                    <a:pt x="5545531" y="1570041"/>
                  </a:cubicBezTo>
                  <a:cubicBezTo>
                    <a:pt x="5321367" y="1590812"/>
                    <a:pt x="5019700" y="1549653"/>
                    <a:pt x="4874971" y="1570041"/>
                  </a:cubicBezTo>
                  <a:cubicBezTo>
                    <a:pt x="4730242" y="1590429"/>
                    <a:pt x="4553002" y="1544811"/>
                    <a:pt x="4325112" y="1570041"/>
                  </a:cubicBezTo>
                  <a:cubicBezTo>
                    <a:pt x="4097222" y="1595271"/>
                    <a:pt x="3980480" y="1580862"/>
                    <a:pt x="3775253" y="1570041"/>
                  </a:cubicBezTo>
                  <a:cubicBezTo>
                    <a:pt x="3570026" y="1559220"/>
                    <a:pt x="3408714" y="1583723"/>
                    <a:pt x="3225394" y="1570041"/>
                  </a:cubicBezTo>
                  <a:cubicBezTo>
                    <a:pt x="3042074" y="1556359"/>
                    <a:pt x="2656945" y="1574771"/>
                    <a:pt x="2434133" y="1570041"/>
                  </a:cubicBezTo>
                  <a:cubicBezTo>
                    <a:pt x="2211321" y="1565311"/>
                    <a:pt x="2181703" y="1573261"/>
                    <a:pt x="1944624" y="1570041"/>
                  </a:cubicBezTo>
                  <a:cubicBezTo>
                    <a:pt x="1707545" y="1566821"/>
                    <a:pt x="1496800" y="1537711"/>
                    <a:pt x="1153363" y="1570041"/>
                  </a:cubicBezTo>
                  <a:cubicBezTo>
                    <a:pt x="809926" y="1602371"/>
                    <a:pt x="559952" y="1515157"/>
                    <a:pt x="0" y="1570041"/>
                  </a:cubicBezTo>
                  <a:cubicBezTo>
                    <a:pt x="1005" y="1411927"/>
                    <a:pt x="-347" y="1208309"/>
                    <a:pt x="0" y="1062394"/>
                  </a:cubicBezTo>
                  <a:cubicBezTo>
                    <a:pt x="347" y="916479"/>
                    <a:pt x="-430" y="719308"/>
                    <a:pt x="0" y="586149"/>
                  </a:cubicBezTo>
                  <a:cubicBezTo>
                    <a:pt x="430" y="452991"/>
                    <a:pt x="17478" y="180068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어떻게 모든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tasks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대해서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multi-tasks learning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feature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공유 균형을 잡을지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0C6EDA-56E9-458B-3F34-AD4FB9A4A602}"/>
                </a:ext>
              </a:extLst>
            </p:cNvPr>
            <p:cNvSpPr/>
            <p:nvPr/>
          </p:nvSpPr>
          <p:spPr>
            <a:xfrm>
              <a:off x="831273" y="2263345"/>
              <a:ext cx="6035040" cy="1361004"/>
            </a:xfrm>
            <a:custGeom>
              <a:avLst/>
              <a:gdLst>
                <a:gd name="connsiteX0" fmla="*/ 0 w 6035040"/>
                <a:gd name="connsiteY0" fmla="*/ 0 h 1361004"/>
                <a:gd name="connsiteX1" fmla="*/ 791261 w 6035040"/>
                <a:gd name="connsiteY1" fmla="*/ 0 h 1361004"/>
                <a:gd name="connsiteX2" fmla="*/ 1401470 w 6035040"/>
                <a:gd name="connsiteY2" fmla="*/ 0 h 1361004"/>
                <a:gd name="connsiteX3" fmla="*/ 1890979 w 6035040"/>
                <a:gd name="connsiteY3" fmla="*/ 0 h 1361004"/>
                <a:gd name="connsiteX4" fmla="*/ 2440838 w 6035040"/>
                <a:gd name="connsiteY4" fmla="*/ 0 h 1361004"/>
                <a:gd name="connsiteX5" fmla="*/ 3111398 w 6035040"/>
                <a:gd name="connsiteY5" fmla="*/ 0 h 1361004"/>
                <a:gd name="connsiteX6" fmla="*/ 3661258 w 6035040"/>
                <a:gd name="connsiteY6" fmla="*/ 0 h 1361004"/>
                <a:gd name="connsiteX7" fmla="*/ 4392168 w 6035040"/>
                <a:gd name="connsiteY7" fmla="*/ 0 h 1361004"/>
                <a:gd name="connsiteX8" fmla="*/ 5183429 w 6035040"/>
                <a:gd name="connsiteY8" fmla="*/ 0 h 1361004"/>
                <a:gd name="connsiteX9" fmla="*/ 6035040 w 6035040"/>
                <a:gd name="connsiteY9" fmla="*/ 0 h 1361004"/>
                <a:gd name="connsiteX10" fmla="*/ 6035040 w 6035040"/>
                <a:gd name="connsiteY10" fmla="*/ 680502 h 1361004"/>
                <a:gd name="connsiteX11" fmla="*/ 6035040 w 6035040"/>
                <a:gd name="connsiteY11" fmla="*/ 1361004 h 1361004"/>
                <a:gd name="connsiteX12" fmla="*/ 5545531 w 6035040"/>
                <a:gd name="connsiteY12" fmla="*/ 1361004 h 1361004"/>
                <a:gd name="connsiteX13" fmla="*/ 4814621 w 6035040"/>
                <a:gd name="connsiteY13" fmla="*/ 1361004 h 1361004"/>
                <a:gd name="connsiteX14" fmla="*/ 4325112 w 6035040"/>
                <a:gd name="connsiteY14" fmla="*/ 1361004 h 1361004"/>
                <a:gd name="connsiteX15" fmla="*/ 3533851 w 6035040"/>
                <a:gd name="connsiteY15" fmla="*/ 1361004 h 1361004"/>
                <a:gd name="connsiteX16" fmla="*/ 2802941 w 6035040"/>
                <a:gd name="connsiteY16" fmla="*/ 1361004 h 1361004"/>
                <a:gd name="connsiteX17" fmla="*/ 2253082 w 6035040"/>
                <a:gd name="connsiteY17" fmla="*/ 1361004 h 1361004"/>
                <a:gd name="connsiteX18" fmla="*/ 1522171 w 6035040"/>
                <a:gd name="connsiteY18" fmla="*/ 1361004 h 1361004"/>
                <a:gd name="connsiteX19" fmla="*/ 730910 w 6035040"/>
                <a:gd name="connsiteY19" fmla="*/ 1361004 h 1361004"/>
                <a:gd name="connsiteX20" fmla="*/ 0 w 6035040"/>
                <a:gd name="connsiteY20" fmla="*/ 1361004 h 1361004"/>
                <a:gd name="connsiteX21" fmla="*/ 0 w 6035040"/>
                <a:gd name="connsiteY21" fmla="*/ 707722 h 1361004"/>
                <a:gd name="connsiteX22" fmla="*/ 0 w 6035040"/>
                <a:gd name="connsiteY22" fmla="*/ 0 h 136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35040" h="1361004" fill="none" extrusionOk="0">
                  <a:moveTo>
                    <a:pt x="0" y="0"/>
                  </a:moveTo>
                  <a:cubicBezTo>
                    <a:pt x="199603" y="39045"/>
                    <a:pt x="622434" y="4219"/>
                    <a:pt x="791261" y="0"/>
                  </a:cubicBezTo>
                  <a:cubicBezTo>
                    <a:pt x="960088" y="-4219"/>
                    <a:pt x="1141217" y="-1931"/>
                    <a:pt x="1401470" y="0"/>
                  </a:cubicBezTo>
                  <a:cubicBezTo>
                    <a:pt x="1661723" y="1931"/>
                    <a:pt x="1757015" y="16995"/>
                    <a:pt x="1890979" y="0"/>
                  </a:cubicBezTo>
                  <a:cubicBezTo>
                    <a:pt x="2024943" y="-16995"/>
                    <a:pt x="2251072" y="12347"/>
                    <a:pt x="2440838" y="0"/>
                  </a:cubicBezTo>
                  <a:cubicBezTo>
                    <a:pt x="2630604" y="-12347"/>
                    <a:pt x="2849336" y="19912"/>
                    <a:pt x="3111398" y="0"/>
                  </a:cubicBezTo>
                  <a:cubicBezTo>
                    <a:pt x="3373460" y="-19912"/>
                    <a:pt x="3526773" y="-5108"/>
                    <a:pt x="3661258" y="0"/>
                  </a:cubicBezTo>
                  <a:cubicBezTo>
                    <a:pt x="3795743" y="5108"/>
                    <a:pt x="4140695" y="-12305"/>
                    <a:pt x="4392168" y="0"/>
                  </a:cubicBezTo>
                  <a:cubicBezTo>
                    <a:pt x="4643641" y="12305"/>
                    <a:pt x="4967542" y="32409"/>
                    <a:pt x="5183429" y="0"/>
                  </a:cubicBezTo>
                  <a:cubicBezTo>
                    <a:pt x="5399316" y="-32409"/>
                    <a:pt x="5853356" y="-18060"/>
                    <a:pt x="6035040" y="0"/>
                  </a:cubicBezTo>
                  <a:cubicBezTo>
                    <a:pt x="6020572" y="171546"/>
                    <a:pt x="6059038" y="503451"/>
                    <a:pt x="6035040" y="680502"/>
                  </a:cubicBezTo>
                  <a:cubicBezTo>
                    <a:pt x="6011042" y="857553"/>
                    <a:pt x="6024084" y="1131364"/>
                    <a:pt x="6035040" y="1361004"/>
                  </a:cubicBezTo>
                  <a:cubicBezTo>
                    <a:pt x="5887380" y="1358343"/>
                    <a:pt x="5753270" y="1366493"/>
                    <a:pt x="5545531" y="1361004"/>
                  </a:cubicBezTo>
                  <a:cubicBezTo>
                    <a:pt x="5337792" y="1355515"/>
                    <a:pt x="5083384" y="1382620"/>
                    <a:pt x="4814621" y="1361004"/>
                  </a:cubicBezTo>
                  <a:cubicBezTo>
                    <a:pt x="4545858" y="1339389"/>
                    <a:pt x="4452493" y="1375551"/>
                    <a:pt x="4325112" y="1361004"/>
                  </a:cubicBezTo>
                  <a:cubicBezTo>
                    <a:pt x="4197731" y="1346457"/>
                    <a:pt x="3784957" y="1356309"/>
                    <a:pt x="3533851" y="1361004"/>
                  </a:cubicBezTo>
                  <a:cubicBezTo>
                    <a:pt x="3282745" y="1365699"/>
                    <a:pt x="3146741" y="1380188"/>
                    <a:pt x="2802941" y="1361004"/>
                  </a:cubicBezTo>
                  <a:cubicBezTo>
                    <a:pt x="2459141" y="1341821"/>
                    <a:pt x="2474883" y="1387776"/>
                    <a:pt x="2253082" y="1361004"/>
                  </a:cubicBezTo>
                  <a:cubicBezTo>
                    <a:pt x="2031281" y="1334232"/>
                    <a:pt x="1832340" y="1370329"/>
                    <a:pt x="1522171" y="1361004"/>
                  </a:cubicBezTo>
                  <a:cubicBezTo>
                    <a:pt x="1212002" y="1351679"/>
                    <a:pt x="1006643" y="1324443"/>
                    <a:pt x="730910" y="1361004"/>
                  </a:cubicBezTo>
                  <a:cubicBezTo>
                    <a:pt x="455177" y="1397565"/>
                    <a:pt x="272910" y="1358925"/>
                    <a:pt x="0" y="1361004"/>
                  </a:cubicBezTo>
                  <a:cubicBezTo>
                    <a:pt x="-26412" y="1040250"/>
                    <a:pt x="26835" y="900743"/>
                    <a:pt x="0" y="707722"/>
                  </a:cubicBezTo>
                  <a:cubicBezTo>
                    <a:pt x="-26835" y="514701"/>
                    <a:pt x="-28428" y="143604"/>
                    <a:pt x="0" y="0"/>
                  </a:cubicBezTo>
                  <a:close/>
                </a:path>
                <a:path w="6035040" h="1361004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07680" y="212203"/>
                    <a:pt x="6031428" y="352306"/>
                    <a:pt x="6035040" y="694112"/>
                  </a:cubicBezTo>
                  <a:cubicBezTo>
                    <a:pt x="6038652" y="1035918"/>
                    <a:pt x="6017425" y="1153288"/>
                    <a:pt x="6035040" y="1361004"/>
                  </a:cubicBezTo>
                  <a:cubicBezTo>
                    <a:pt x="5852455" y="1348298"/>
                    <a:pt x="5611352" y="1338119"/>
                    <a:pt x="5485181" y="1361004"/>
                  </a:cubicBezTo>
                  <a:cubicBezTo>
                    <a:pt x="5359010" y="1383889"/>
                    <a:pt x="5080052" y="1382471"/>
                    <a:pt x="4874971" y="1361004"/>
                  </a:cubicBezTo>
                  <a:cubicBezTo>
                    <a:pt x="4669890" y="1339538"/>
                    <a:pt x="4420098" y="1385548"/>
                    <a:pt x="4144061" y="1361004"/>
                  </a:cubicBezTo>
                  <a:cubicBezTo>
                    <a:pt x="3868024" y="1336461"/>
                    <a:pt x="3740363" y="1379621"/>
                    <a:pt x="3352800" y="1361004"/>
                  </a:cubicBezTo>
                  <a:cubicBezTo>
                    <a:pt x="2965237" y="1342387"/>
                    <a:pt x="2876254" y="1366417"/>
                    <a:pt x="2682240" y="1361004"/>
                  </a:cubicBezTo>
                  <a:cubicBezTo>
                    <a:pt x="2488226" y="1355591"/>
                    <a:pt x="2219326" y="1349715"/>
                    <a:pt x="2011680" y="1361004"/>
                  </a:cubicBezTo>
                  <a:cubicBezTo>
                    <a:pt x="1804034" y="1372293"/>
                    <a:pt x="1560514" y="1391068"/>
                    <a:pt x="1220419" y="1361004"/>
                  </a:cubicBezTo>
                  <a:cubicBezTo>
                    <a:pt x="880324" y="1330940"/>
                    <a:pt x="855480" y="1357539"/>
                    <a:pt x="670560" y="1361004"/>
                  </a:cubicBezTo>
                  <a:cubicBezTo>
                    <a:pt x="485640" y="1364469"/>
                    <a:pt x="305164" y="1380223"/>
                    <a:pt x="0" y="1361004"/>
                  </a:cubicBezTo>
                  <a:cubicBezTo>
                    <a:pt x="-15711" y="1143337"/>
                    <a:pt x="21198" y="854757"/>
                    <a:pt x="0" y="694112"/>
                  </a:cubicBezTo>
                  <a:cubicBezTo>
                    <a:pt x="-21198" y="533467"/>
                    <a:pt x="19556" y="300808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4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How to balance feature sharing in multi-task learning across all tasks?</a:t>
              </a:r>
              <a:endParaRPr lang="ko-KR" altLang="en-US" sz="32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7F3FC2-6335-7F10-8D97-F299289B7FF0}"/>
              </a:ext>
            </a:extLst>
          </p:cNvPr>
          <p:cNvSpPr txBox="1"/>
          <p:nvPr/>
        </p:nvSpPr>
        <p:spPr>
          <a:xfrm>
            <a:off x="321733" y="1702973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Key points of the author's research</a:t>
            </a:r>
            <a:endParaRPr lang="ko-KR" altLang="en-US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8D463-1DE3-516C-470C-0122CC42B2FC}"/>
              </a:ext>
            </a:extLst>
          </p:cNvPr>
          <p:cNvSpPr txBox="1"/>
          <p:nvPr/>
        </p:nvSpPr>
        <p:spPr>
          <a:xfrm>
            <a:off x="321733" y="618308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Key points to understand the model</a:t>
            </a:r>
            <a:endParaRPr lang="ko-KR" altLang="en-US" sz="32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47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6683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1.4 Significance of this study and model code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D40A10-87EF-3D07-87E5-52643B65270D}"/>
              </a:ext>
            </a:extLst>
          </p:cNvPr>
          <p:cNvGrpSpPr/>
          <p:nvPr/>
        </p:nvGrpSpPr>
        <p:grpSpPr>
          <a:xfrm>
            <a:off x="1030744" y="3139006"/>
            <a:ext cx="14952134" cy="4618587"/>
            <a:chOff x="491066" y="1845733"/>
            <a:chExt cx="14952134" cy="46185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B7CD91-A410-7823-5863-CFDF7C4E835C}"/>
                </a:ext>
              </a:extLst>
            </p:cNvPr>
            <p:cNvSpPr txBox="1"/>
            <p:nvPr/>
          </p:nvSpPr>
          <p:spPr>
            <a:xfrm>
              <a:off x="491066" y="1845733"/>
              <a:ext cx="2861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To</a:t>
              </a:r>
              <a:r>
                <a:rPr lang="ko-KR" altLang="en-US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 </a:t>
              </a:r>
              <a:r>
                <a:rPr lang="en-US" altLang="ko-KR" sz="4000" dirty="0"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Sum Up,</a:t>
              </a:r>
              <a:endPara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F936C6-2C7B-46BF-2725-CDC64DD4A910}"/>
                </a:ext>
              </a:extLst>
            </p:cNvPr>
            <p:cNvSpPr txBox="1"/>
            <p:nvPr/>
          </p:nvSpPr>
          <p:spPr>
            <a:xfrm>
              <a:off x="1642533" y="3048000"/>
              <a:ext cx="1380066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buFont typeface="+mj-ea"/>
                <a:buAutoNum type="circleNumDbPlain"/>
              </a:pP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Robustness to the particular task weighting schemes used in the loss function</a:t>
              </a:r>
            </a:p>
            <a:p>
              <a:pPr marL="742950" indent="-742950">
                <a:buFont typeface="+mj-ea"/>
                <a:buAutoNum type="circleNumDbPlain"/>
              </a:pPr>
              <a:endPara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742950" indent="-742950">
                <a:buFont typeface="+mj-ea"/>
                <a:buAutoNum type="circleNumDbPlain"/>
              </a:pP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(As of 2019) SOTA model</a:t>
              </a:r>
            </a:p>
            <a:p>
              <a:pPr marL="742950" indent="-742950">
                <a:buFont typeface="+mj-ea"/>
                <a:buAutoNum type="circleNumDbPlain"/>
              </a:pPr>
              <a:endPara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742950" indent="-742950">
                <a:buFont typeface="+mj-ea"/>
                <a:buAutoNum type="circleNumDbPlain"/>
              </a:pPr>
              <a:r>
                <a:rPr lang="en-US" altLang="ko-KR" sz="3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Highly parameter efficient by using attention masks</a:t>
              </a:r>
              <a:endPara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58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FA0D9-D059-A124-57E0-3F7B752AFCD2}"/>
              </a:ext>
            </a:extLst>
          </p:cNvPr>
          <p:cNvSpPr txBox="1"/>
          <p:nvPr/>
        </p:nvSpPr>
        <p:spPr>
          <a:xfrm>
            <a:off x="199504" y="4817496"/>
            <a:ext cx="819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Overview of the model idea</a:t>
            </a:r>
          </a:p>
        </p:txBody>
      </p:sp>
    </p:spTree>
    <p:extLst>
      <p:ext uri="{BB962C8B-B14F-4D97-AF65-F5344CB8AC3E}">
        <p14:creationId xmlns:p14="http://schemas.microsoft.com/office/powerpoint/2010/main" val="9623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580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2.1 Why multi-task learning is important?</a:t>
            </a:r>
            <a:endParaRPr lang="ko-KR" altLang="en-US" sz="6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4098" name="Picture 2" descr="People crossing road in city · Free Stock Photo">
            <a:extLst>
              <a:ext uri="{FF2B5EF4-FFF2-40B4-BE49-F238E27FC236}">
                <a16:creationId xmlns:a16="http://schemas.microsoft.com/office/drawing/2014/main" id="{1F169A20-3320-4B84-D6B4-A8E83E76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643586"/>
            <a:ext cx="9193713" cy="61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BD8BF8-6402-67C1-57B8-10BC1B6A3CEC}"/>
              </a:ext>
            </a:extLst>
          </p:cNvPr>
          <p:cNvGrpSpPr/>
          <p:nvPr/>
        </p:nvGrpSpPr>
        <p:grpSpPr>
          <a:xfrm>
            <a:off x="10329332" y="3743475"/>
            <a:ext cx="6275492" cy="4035901"/>
            <a:chOff x="831273" y="2926080"/>
            <a:chExt cx="6035040" cy="44921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52646C2-E611-D41B-08AB-2B0E2E416E6F}"/>
                </a:ext>
              </a:extLst>
            </p:cNvPr>
            <p:cNvSpPr/>
            <p:nvPr/>
          </p:nvSpPr>
          <p:spPr>
            <a:xfrm>
              <a:off x="831273" y="4010446"/>
              <a:ext cx="6035040" cy="3407735"/>
            </a:xfrm>
            <a:custGeom>
              <a:avLst/>
              <a:gdLst>
                <a:gd name="connsiteX0" fmla="*/ 0 w 6035040"/>
                <a:gd name="connsiteY0" fmla="*/ 0 h 3407735"/>
                <a:gd name="connsiteX1" fmla="*/ 549859 w 6035040"/>
                <a:gd name="connsiteY1" fmla="*/ 0 h 3407735"/>
                <a:gd name="connsiteX2" fmla="*/ 1220419 w 6035040"/>
                <a:gd name="connsiteY2" fmla="*/ 0 h 3407735"/>
                <a:gd name="connsiteX3" fmla="*/ 1770278 w 6035040"/>
                <a:gd name="connsiteY3" fmla="*/ 0 h 3407735"/>
                <a:gd name="connsiteX4" fmla="*/ 2320138 w 6035040"/>
                <a:gd name="connsiteY4" fmla="*/ 0 h 3407735"/>
                <a:gd name="connsiteX5" fmla="*/ 2990698 w 6035040"/>
                <a:gd name="connsiteY5" fmla="*/ 0 h 3407735"/>
                <a:gd name="connsiteX6" fmla="*/ 3480206 w 6035040"/>
                <a:gd name="connsiteY6" fmla="*/ 0 h 3407735"/>
                <a:gd name="connsiteX7" fmla="*/ 3969715 w 6035040"/>
                <a:gd name="connsiteY7" fmla="*/ 0 h 3407735"/>
                <a:gd name="connsiteX8" fmla="*/ 4579925 w 6035040"/>
                <a:gd name="connsiteY8" fmla="*/ 0 h 3407735"/>
                <a:gd name="connsiteX9" fmla="*/ 5190134 w 6035040"/>
                <a:gd name="connsiteY9" fmla="*/ 0 h 3407735"/>
                <a:gd name="connsiteX10" fmla="*/ 6035040 w 6035040"/>
                <a:gd name="connsiteY10" fmla="*/ 0 h 3407735"/>
                <a:gd name="connsiteX11" fmla="*/ 6035040 w 6035040"/>
                <a:gd name="connsiteY11" fmla="*/ 579315 h 3407735"/>
                <a:gd name="connsiteX12" fmla="*/ 6035040 w 6035040"/>
                <a:gd name="connsiteY12" fmla="*/ 1158630 h 3407735"/>
                <a:gd name="connsiteX13" fmla="*/ 6035040 w 6035040"/>
                <a:gd name="connsiteY13" fmla="*/ 1874254 h 3407735"/>
                <a:gd name="connsiteX14" fmla="*/ 6035040 w 6035040"/>
                <a:gd name="connsiteY14" fmla="*/ 2487647 h 3407735"/>
                <a:gd name="connsiteX15" fmla="*/ 6035040 w 6035040"/>
                <a:gd name="connsiteY15" fmla="*/ 3407735 h 3407735"/>
                <a:gd name="connsiteX16" fmla="*/ 5364480 w 6035040"/>
                <a:gd name="connsiteY16" fmla="*/ 3407735 h 3407735"/>
                <a:gd name="connsiteX17" fmla="*/ 4573219 w 6035040"/>
                <a:gd name="connsiteY17" fmla="*/ 3407735 h 3407735"/>
                <a:gd name="connsiteX18" fmla="*/ 3963010 w 6035040"/>
                <a:gd name="connsiteY18" fmla="*/ 3407735 h 3407735"/>
                <a:gd name="connsiteX19" fmla="*/ 3413150 w 6035040"/>
                <a:gd name="connsiteY19" fmla="*/ 3407735 h 3407735"/>
                <a:gd name="connsiteX20" fmla="*/ 2863291 w 6035040"/>
                <a:gd name="connsiteY20" fmla="*/ 3407735 h 3407735"/>
                <a:gd name="connsiteX21" fmla="*/ 2373782 w 6035040"/>
                <a:gd name="connsiteY21" fmla="*/ 3407735 h 3407735"/>
                <a:gd name="connsiteX22" fmla="*/ 1703222 w 6035040"/>
                <a:gd name="connsiteY22" fmla="*/ 3407735 h 3407735"/>
                <a:gd name="connsiteX23" fmla="*/ 972312 w 6035040"/>
                <a:gd name="connsiteY23" fmla="*/ 3407735 h 3407735"/>
                <a:gd name="connsiteX24" fmla="*/ 0 w 6035040"/>
                <a:gd name="connsiteY24" fmla="*/ 3407735 h 3407735"/>
                <a:gd name="connsiteX25" fmla="*/ 0 w 6035040"/>
                <a:gd name="connsiteY25" fmla="*/ 2658033 h 3407735"/>
                <a:gd name="connsiteX26" fmla="*/ 0 w 6035040"/>
                <a:gd name="connsiteY26" fmla="*/ 1942409 h 3407735"/>
                <a:gd name="connsiteX27" fmla="*/ 0 w 6035040"/>
                <a:gd name="connsiteY27" fmla="*/ 1329017 h 3407735"/>
                <a:gd name="connsiteX28" fmla="*/ 0 w 6035040"/>
                <a:gd name="connsiteY28" fmla="*/ 681547 h 3407735"/>
                <a:gd name="connsiteX29" fmla="*/ 0 w 6035040"/>
                <a:gd name="connsiteY29" fmla="*/ 0 h 340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35040" h="3407735" fill="none" extrusionOk="0">
                  <a:moveTo>
                    <a:pt x="0" y="0"/>
                  </a:moveTo>
                  <a:cubicBezTo>
                    <a:pt x="229533" y="-4947"/>
                    <a:pt x="357838" y="-13483"/>
                    <a:pt x="549859" y="0"/>
                  </a:cubicBezTo>
                  <a:cubicBezTo>
                    <a:pt x="741880" y="13483"/>
                    <a:pt x="1084706" y="-10498"/>
                    <a:pt x="1220419" y="0"/>
                  </a:cubicBezTo>
                  <a:cubicBezTo>
                    <a:pt x="1356132" y="10498"/>
                    <a:pt x="1635342" y="-15627"/>
                    <a:pt x="1770278" y="0"/>
                  </a:cubicBezTo>
                  <a:cubicBezTo>
                    <a:pt x="1905214" y="15627"/>
                    <a:pt x="2093129" y="-11307"/>
                    <a:pt x="2320138" y="0"/>
                  </a:cubicBezTo>
                  <a:cubicBezTo>
                    <a:pt x="2547147" y="11307"/>
                    <a:pt x="2663924" y="31112"/>
                    <a:pt x="2990698" y="0"/>
                  </a:cubicBezTo>
                  <a:cubicBezTo>
                    <a:pt x="3317472" y="-31112"/>
                    <a:pt x="3251748" y="-5244"/>
                    <a:pt x="3480206" y="0"/>
                  </a:cubicBezTo>
                  <a:cubicBezTo>
                    <a:pt x="3708664" y="5244"/>
                    <a:pt x="3854277" y="-17779"/>
                    <a:pt x="3969715" y="0"/>
                  </a:cubicBezTo>
                  <a:cubicBezTo>
                    <a:pt x="4085153" y="17779"/>
                    <a:pt x="4433020" y="29282"/>
                    <a:pt x="4579925" y="0"/>
                  </a:cubicBezTo>
                  <a:cubicBezTo>
                    <a:pt x="4726830" y="-29282"/>
                    <a:pt x="4919055" y="-27883"/>
                    <a:pt x="5190134" y="0"/>
                  </a:cubicBezTo>
                  <a:cubicBezTo>
                    <a:pt x="5461213" y="27883"/>
                    <a:pt x="5802520" y="26487"/>
                    <a:pt x="6035040" y="0"/>
                  </a:cubicBezTo>
                  <a:cubicBezTo>
                    <a:pt x="6037758" y="281256"/>
                    <a:pt x="6056137" y="338491"/>
                    <a:pt x="6035040" y="579315"/>
                  </a:cubicBezTo>
                  <a:cubicBezTo>
                    <a:pt x="6013943" y="820139"/>
                    <a:pt x="6040629" y="1006207"/>
                    <a:pt x="6035040" y="1158630"/>
                  </a:cubicBezTo>
                  <a:cubicBezTo>
                    <a:pt x="6029451" y="1311054"/>
                    <a:pt x="6011236" y="1535507"/>
                    <a:pt x="6035040" y="1874254"/>
                  </a:cubicBezTo>
                  <a:cubicBezTo>
                    <a:pt x="6058844" y="2213001"/>
                    <a:pt x="6037514" y="2352341"/>
                    <a:pt x="6035040" y="2487647"/>
                  </a:cubicBezTo>
                  <a:cubicBezTo>
                    <a:pt x="6032566" y="2622953"/>
                    <a:pt x="6029854" y="3082375"/>
                    <a:pt x="6035040" y="3407735"/>
                  </a:cubicBezTo>
                  <a:cubicBezTo>
                    <a:pt x="5709640" y="3390146"/>
                    <a:pt x="5603381" y="3431416"/>
                    <a:pt x="5364480" y="3407735"/>
                  </a:cubicBezTo>
                  <a:cubicBezTo>
                    <a:pt x="5125579" y="3384054"/>
                    <a:pt x="4763270" y="3440081"/>
                    <a:pt x="4573219" y="3407735"/>
                  </a:cubicBezTo>
                  <a:cubicBezTo>
                    <a:pt x="4383168" y="3375389"/>
                    <a:pt x="4266691" y="3436528"/>
                    <a:pt x="3963010" y="3407735"/>
                  </a:cubicBezTo>
                  <a:cubicBezTo>
                    <a:pt x="3659329" y="3378942"/>
                    <a:pt x="3676338" y="3402996"/>
                    <a:pt x="3413150" y="3407735"/>
                  </a:cubicBezTo>
                  <a:cubicBezTo>
                    <a:pt x="3149962" y="3412474"/>
                    <a:pt x="3015461" y="3412027"/>
                    <a:pt x="2863291" y="3407735"/>
                  </a:cubicBezTo>
                  <a:cubicBezTo>
                    <a:pt x="2711121" y="3403443"/>
                    <a:pt x="2582116" y="3429737"/>
                    <a:pt x="2373782" y="3407735"/>
                  </a:cubicBezTo>
                  <a:cubicBezTo>
                    <a:pt x="2165448" y="3385733"/>
                    <a:pt x="1893365" y="3416914"/>
                    <a:pt x="1703222" y="3407735"/>
                  </a:cubicBezTo>
                  <a:cubicBezTo>
                    <a:pt x="1513079" y="3398556"/>
                    <a:pt x="1197961" y="3407081"/>
                    <a:pt x="972312" y="3407735"/>
                  </a:cubicBezTo>
                  <a:cubicBezTo>
                    <a:pt x="746663" y="3408390"/>
                    <a:pt x="324435" y="3410724"/>
                    <a:pt x="0" y="3407735"/>
                  </a:cubicBezTo>
                  <a:cubicBezTo>
                    <a:pt x="26060" y="3045845"/>
                    <a:pt x="-3005" y="2963892"/>
                    <a:pt x="0" y="2658033"/>
                  </a:cubicBezTo>
                  <a:cubicBezTo>
                    <a:pt x="3005" y="2352174"/>
                    <a:pt x="-29608" y="2121362"/>
                    <a:pt x="0" y="1942409"/>
                  </a:cubicBezTo>
                  <a:cubicBezTo>
                    <a:pt x="29608" y="1763456"/>
                    <a:pt x="-1644" y="1557649"/>
                    <a:pt x="0" y="1329017"/>
                  </a:cubicBezTo>
                  <a:cubicBezTo>
                    <a:pt x="1644" y="1100385"/>
                    <a:pt x="3630" y="1001692"/>
                    <a:pt x="0" y="681547"/>
                  </a:cubicBezTo>
                  <a:cubicBezTo>
                    <a:pt x="-3630" y="361402"/>
                    <a:pt x="-33263" y="312207"/>
                    <a:pt x="0" y="0"/>
                  </a:cubicBezTo>
                  <a:close/>
                </a:path>
                <a:path w="6035040" h="3407735" stroke="0" extrusionOk="0">
                  <a:moveTo>
                    <a:pt x="0" y="0"/>
                  </a:moveTo>
                  <a:cubicBezTo>
                    <a:pt x="264317" y="8187"/>
                    <a:pt x="570234" y="-31004"/>
                    <a:pt x="730910" y="0"/>
                  </a:cubicBezTo>
                  <a:cubicBezTo>
                    <a:pt x="891586" y="31004"/>
                    <a:pt x="1252735" y="13751"/>
                    <a:pt x="1401470" y="0"/>
                  </a:cubicBezTo>
                  <a:cubicBezTo>
                    <a:pt x="1550205" y="-13751"/>
                    <a:pt x="1896939" y="35533"/>
                    <a:pt x="2192731" y="0"/>
                  </a:cubicBezTo>
                  <a:cubicBezTo>
                    <a:pt x="2488523" y="-35533"/>
                    <a:pt x="2649140" y="-2290"/>
                    <a:pt x="2802941" y="0"/>
                  </a:cubicBezTo>
                  <a:cubicBezTo>
                    <a:pt x="2956742" y="2290"/>
                    <a:pt x="3276104" y="-28478"/>
                    <a:pt x="3413150" y="0"/>
                  </a:cubicBezTo>
                  <a:cubicBezTo>
                    <a:pt x="3550196" y="28478"/>
                    <a:pt x="3892634" y="7153"/>
                    <a:pt x="4144061" y="0"/>
                  </a:cubicBezTo>
                  <a:cubicBezTo>
                    <a:pt x="4395488" y="-7153"/>
                    <a:pt x="4461427" y="-244"/>
                    <a:pt x="4693920" y="0"/>
                  </a:cubicBezTo>
                  <a:cubicBezTo>
                    <a:pt x="4926413" y="244"/>
                    <a:pt x="5211228" y="-28623"/>
                    <a:pt x="5424830" y="0"/>
                  </a:cubicBezTo>
                  <a:cubicBezTo>
                    <a:pt x="5638432" y="28623"/>
                    <a:pt x="5872468" y="-15451"/>
                    <a:pt x="6035040" y="0"/>
                  </a:cubicBezTo>
                  <a:cubicBezTo>
                    <a:pt x="6007450" y="311832"/>
                    <a:pt x="6023745" y="494264"/>
                    <a:pt x="6035040" y="749702"/>
                  </a:cubicBezTo>
                  <a:cubicBezTo>
                    <a:pt x="6046335" y="1005140"/>
                    <a:pt x="6038517" y="1118113"/>
                    <a:pt x="6035040" y="1329017"/>
                  </a:cubicBezTo>
                  <a:cubicBezTo>
                    <a:pt x="6031563" y="1539922"/>
                    <a:pt x="6023299" y="1717927"/>
                    <a:pt x="6035040" y="1976486"/>
                  </a:cubicBezTo>
                  <a:cubicBezTo>
                    <a:pt x="6046781" y="2235045"/>
                    <a:pt x="6008018" y="2288463"/>
                    <a:pt x="6035040" y="2555801"/>
                  </a:cubicBezTo>
                  <a:cubicBezTo>
                    <a:pt x="6062062" y="2823140"/>
                    <a:pt x="6033142" y="3161782"/>
                    <a:pt x="6035040" y="3407735"/>
                  </a:cubicBezTo>
                  <a:cubicBezTo>
                    <a:pt x="5803775" y="3394126"/>
                    <a:pt x="5781103" y="3413901"/>
                    <a:pt x="5545531" y="3407735"/>
                  </a:cubicBezTo>
                  <a:cubicBezTo>
                    <a:pt x="5309959" y="3401569"/>
                    <a:pt x="5200899" y="3418556"/>
                    <a:pt x="4995672" y="3407735"/>
                  </a:cubicBezTo>
                  <a:cubicBezTo>
                    <a:pt x="4790445" y="3396914"/>
                    <a:pt x="4629133" y="3421417"/>
                    <a:pt x="4445813" y="3407735"/>
                  </a:cubicBezTo>
                  <a:cubicBezTo>
                    <a:pt x="4262493" y="3394053"/>
                    <a:pt x="3877364" y="3412465"/>
                    <a:pt x="3654552" y="3407735"/>
                  </a:cubicBezTo>
                  <a:cubicBezTo>
                    <a:pt x="3431740" y="3403005"/>
                    <a:pt x="3402122" y="3410955"/>
                    <a:pt x="3165043" y="3407735"/>
                  </a:cubicBezTo>
                  <a:cubicBezTo>
                    <a:pt x="2927964" y="3404515"/>
                    <a:pt x="2717219" y="3375405"/>
                    <a:pt x="2373782" y="3407735"/>
                  </a:cubicBezTo>
                  <a:cubicBezTo>
                    <a:pt x="2030345" y="3440065"/>
                    <a:pt x="1949914" y="3416360"/>
                    <a:pt x="1582522" y="3407735"/>
                  </a:cubicBezTo>
                  <a:cubicBezTo>
                    <a:pt x="1215130" y="3399110"/>
                    <a:pt x="1101231" y="3381249"/>
                    <a:pt x="972312" y="3407735"/>
                  </a:cubicBezTo>
                  <a:cubicBezTo>
                    <a:pt x="843393" y="3434222"/>
                    <a:pt x="195495" y="3392303"/>
                    <a:pt x="0" y="3407735"/>
                  </a:cubicBezTo>
                  <a:cubicBezTo>
                    <a:pt x="27033" y="3142997"/>
                    <a:pt x="18332" y="3076673"/>
                    <a:pt x="0" y="2760265"/>
                  </a:cubicBezTo>
                  <a:cubicBezTo>
                    <a:pt x="-18332" y="2443857"/>
                    <a:pt x="2888" y="2304032"/>
                    <a:pt x="0" y="2044641"/>
                  </a:cubicBezTo>
                  <a:cubicBezTo>
                    <a:pt x="-2888" y="1785250"/>
                    <a:pt x="3078" y="1632655"/>
                    <a:pt x="0" y="1397171"/>
                  </a:cubicBezTo>
                  <a:cubicBezTo>
                    <a:pt x="-3078" y="1161687"/>
                    <a:pt x="-25340" y="917827"/>
                    <a:pt x="0" y="715624"/>
                  </a:cubicBezTo>
                  <a:cubicBezTo>
                    <a:pt x="25340" y="513421"/>
                    <a:pt x="14223" y="164125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4010825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왼쪽의 사진을 보면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…</a:t>
              </a:r>
            </a:p>
            <a:p>
              <a:pPr algn="ctr"/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인식해야 하는 것이 너무 많다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</a:p>
            <a:p>
              <a:pPr algn="ctr"/>
              <a:endParaRPr lang="en-US" altLang="ko-KR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/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사람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횡단보도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건물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도로 원근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옆 차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날씨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조도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무단횡단 여부 등등</a:t>
              </a:r>
              <a:r>
                <a:rPr lang="en-US" altLang="ko-KR" sz="3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</a:t>
              </a:r>
              <a:endParaRPr lang="ko-KR" altLang="en-US" sz="3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45F017-B977-C46C-6704-826D3AC2807E}"/>
                </a:ext>
              </a:extLst>
            </p:cNvPr>
            <p:cNvSpPr/>
            <p:nvPr/>
          </p:nvSpPr>
          <p:spPr>
            <a:xfrm>
              <a:off x="831273" y="2926080"/>
              <a:ext cx="6035040" cy="698269"/>
            </a:xfrm>
            <a:custGeom>
              <a:avLst/>
              <a:gdLst>
                <a:gd name="connsiteX0" fmla="*/ 0 w 6035040"/>
                <a:gd name="connsiteY0" fmla="*/ 0 h 698269"/>
                <a:gd name="connsiteX1" fmla="*/ 791261 w 6035040"/>
                <a:gd name="connsiteY1" fmla="*/ 0 h 698269"/>
                <a:gd name="connsiteX2" fmla="*/ 1280770 w 6035040"/>
                <a:gd name="connsiteY2" fmla="*/ 0 h 698269"/>
                <a:gd name="connsiteX3" fmla="*/ 1830629 w 6035040"/>
                <a:gd name="connsiteY3" fmla="*/ 0 h 698269"/>
                <a:gd name="connsiteX4" fmla="*/ 2320138 w 6035040"/>
                <a:gd name="connsiteY4" fmla="*/ 0 h 698269"/>
                <a:gd name="connsiteX5" fmla="*/ 2930347 w 6035040"/>
                <a:gd name="connsiteY5" fmla="*/ 0 h 698269"/>
                <a:gd name="connsiteX6" fmla="*/ 3419856 w 6035040"/>
                <a:gd name="connsiteY6" fmla="*/ 0 h 698269"/>
                <a:gd name="connsiteX7" fmla="*/ 3969715 w 6035040"/>
                <a:gd name="connsiteY7" fmla="*/ 0 h 698269"/>
                <a:gd name="connsiteX8" fmla="*/ 4640275 w 6035040"/>
                <a:gd name="connsiteY8" fmla="*/ 0 h 698269"/>
                <a:gd name="connsiteX9" fmla="*/ 5190134 w 6035040"/>
                <a:gd name="connsiteY9" fmla="*/ 0 h 698269"/>
                <a:gd name="connsiteX10" fmla="*/ 6035040 w 6035040"/>
                <a:gd name="connsiteY10" fmla="*/ 0 h 698269"/>
                <a:gd name="connsiteX11" fmla="*/ 6035040 w 6035040"/>
                <a:gd name="connsiteY11" fmla="*/ 698269 h 698269"/>
                <a:gd name="connsiteX12" fmla="*/ 5364480 w 6035040"/>
                <a:gd name="connsiteY12" fmla="*/ 698269 h 698269"/>
                <a:gd name="connsiteX13" fmla="*/ 4814621 w 6035040"/>
                <a:gd name="connsiteY13" fmla="*/ 698269 h 698269"/>
                <a:gd name="connsiteX14" fmla="*/ 4144061 w 6035040"/>
                <a:gd name="connsiteY14" fmla="*/ 698269 h 698269"/>
                <a:gd name="connsiteX15" fmla="*/ 3473501 w 6035040"/>
                <a:gd name="connsiteY15" fmla="*/ 698269 h 698269"/>
                <a:gd name="connsiteX16" fmla="*/ 2742590 w 6035040"/>
                <a:gd name="connsiteY16" fmla="*/ 698269 h 698269"/>
                <a:gd name="connsiteX17" fmla="*/ 2253082 w 6035040"/>
                <a:gd name="connsiteY17" fmla="*/ 698269 h 698269"/>
                <a:gd name="connsiteX18" fmla="*/ 1461821 w 6035040"/>
                <a:gd name="connsiteY18" fmla="*/ 698269 h 698269"/>
                <a:gd name="connsiteX19" fmla="*/ 730910 w 6035040"/>
                <a:gd name="connsiteY19" fmla="*/ 698269 h 698269"/>
                <a:gd name="connsiteX20" fmla="*/ 0 w 6035040"/>
                <a:gd name="connsiteY20" fmla="*/ 698269 h 698269"/>
                <a:gd name="connsiteX21" fmla="*/ 0 w 6035040"/>
                <a:gd name="connsiteY21" fmla="*/ 0 h 6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35040" h="698269" fill="none" extrusionOk="0">
                  <a:moveTo>
                    <a:pt x="0" y="0"/>
                  </a:moveTo>
                  <a:cubicBezTo>
                    <a:pt x="375981" y="-2238"/>
                    <a:pt x="516291" y="13170"/>
                    <a:pt x="791261" y="0"/>
                  </a:cubicBezTo>
                  <a:cubicBezTo>
                    <a:pt x="1066231" y="-13170"/>
                    <a:pt x="1082358" y="18016"/>
                    <a:pt x="1280770" y="0"/>
                  </a:cubicBezTo>
                  <a:cubicBezTo>
                    <a:pt x="1479182" y="-18016"/>
                    <a:pt x="1612330" y="-24585"/>
                    <a:pt x="1830629" y="0"/>
                  </a:cubicBezTo>
                  <a:cubicBezTo>
                    <a:pt x="2048928" y="24585"/>
                    <a:pt x="2212233" y="-18569"/>
                    <a:pt x="2320138" y="0"/>
                  </a:cubicBezTo>
                  <a:cubicBezTo>
                    <a:pt x="2428043" y="18569"/>
                    <a:pt x="2670094" y="-1931"/>
                    <a:pt x="2930347" y="0"/>
                  </a:cubicBezTo>
                  <a:cubicBezTo>
                    <a:pt x="3190600" y="1931"/>
                    <a:pt x="3285892" y="16995"/>
                    <a:pt x="3419856" y="0"/>
                  </a:cubicBezTo>
                  <a:cubicBezTo>
                    <a:pt x="3553820" y="-16995"/>
                    <a:pt x="3779949" y="12347"/>
                    <a:pt x="3969715" y="0"/>
                  </a:cubicBezTo>
                  <a:cubicBezTo>
                    <a:pt x="4159481" y="-12347"/>
                    <a:pt x="4378213" y="19912"/>
                    <a:pt x="4640275" y="0"/>
                  </a:cubicBezTo>
                  <a:cubicBezTo>
                    <a:pt x="4902337" y="-19912"/>
                    <a:pt x="5058145" y="2264"/>
                    <a:pt x="5190134" y="0"/>
                  </a:cubicBezTo>
                  <a:cubicBezTo>
                    <a:pt x="5322123" y="-2264"/>
                    <a:pt x="5865249" y="-23055"/>
                    <a:pt x="6035040" y="0"/>
                  </a:cubicBezTo>
                  <a:cubicBezTo>
                    <a:pt x="6013301" y="327217"/>
                    <a:pt x="6063266" y="388471"/>
                    <a:pt x="6035040" y="698269"/>
                  </a:cubicBezTo>
                  <a:cubicBezTo>
                    <a:pt x="5787540" y="674751"/>
                    <a:pt x="5520010" y="670007"/>
                    <a:pt x="5364480" y="698269"/>
                  </a:cubicBezTo>
                  <a:cubicBezTo>
                    <a:pt x="5208950" y="726531"/>
                    <a:pt x="4971866" y="674597"/>
                    <a:pt x="4814621" y="698269"/>
                  </a:cubicBezTo>
                  <a:cubicBezTo>
                    <a:pt x="4657376" y="721941"/>
                    <a:pt x="4411091" y="684439"/>
                    <a:pt x="4144061" y="698269"/>
                  </a:cubicBezTo>
                  <a:cubicBezTo>
                    <a:pt x="3877031" y="712099"/>
                    <a:pt x="3651816" y="699842"/>
                    <a:pt x="3473501" y="698269"/>
                  </a:cubicBezTo>
                  <a:cubicBezTo>
                    <a:pt x="3295186" y="696696"/>
                    <a:pt x="3013100" y="720617"/>
                    <a:pt x="2742590" y="698269"/>
                  </a:cubicBezTo>
                  <a:cubicBezTo>
                    <a:pt x="2472080" y="675921"/>
                    <a:pt x="2372503" y="711878"/>
                    <a:pt x="2253082" y="698269"/>
                  </a:cubicBezTo>
                  <a:cubicBezTo>
                    <a:pt x="2133661" y="684660"/>
                    <a:pt x="1712927" y="693574"/>
                    <a:pt x="1461821" y="698269"/>
                  </a:cubicBezTo>
                  <a:cubicBezTo>
                    <a:pt x="1210715" y="702964"/>
                    <a:pt x="1077310" y="719354"/>
                    <a:pt x="730910" y="698269"/>
                  </a:cubicBezTo>
                  <a:cubicBezTo>
                    <a:pt x="384510" y="677184"/>
                    <a:pt x="357028" y="709624"/>
                    <a:pt x="0" y="698269"/>
                  </a:cubicBezTo>
                  <a:cubicBezTo>
                    <a:pt x="2043" y="425587"/>
                    <a:pt x="-17204" y="155078"/>
                    <a:pt x="0" y="0"/>
                  </a:cubicBezTo>
                  <a:close/>
                </a:path>
                <a:path w="6035040" h="698269" stroke="0" extrusionOk="0">
                  <a:moveTo>
                    <a:pt x="0" y="0"/>
                  </a:moveTo>
                  <a:cubicBezTo>
                    <a:pt x="230345" y="10803"/>
                    <a:pt x="495684" y="-29541"/>
                    <a:pt x="791261" y="0"/>
                  </a:cubicBezTo>
                  <a:cubicBezTo>
                    <a:pt x="1086838" y="29541"/>
                    <a:pt x="1164434" y="-16917"/>
                    <a:pt x="1461821" y="0"/>
                  </a:cubicBezTo>
                  <a:cubicBezTo>
                    <a:pt x="1759208" y="16917"/>
                    <a:pt x="1946850" y="-2607"/>
                    <a:pt x="2072030" y="0"/>
                  </a:cubicBezTo>
                  <a:cubicBezTo>
                    <a:pt x="2197210" y="2607"/>
                    <a:pt x="2545811" y="-23179"/>
                    <a:pt x="2682240" y="0"/>
                  </a:cubicBezTo>
                  <a:cubicBezTo>
                    <a:pt x="2818669" y="23179"/>
                    <a:pt x="3148301" y="8634"/>
                    <a:pt x="3413150" y="0"/>
                  </a:cubicBezTo>
                  <a:cubicBezTo>
                    <a:pt x="3677999" y="-8634"/>
                    <a:pt x="3833941" y="-2697"/>
                    <a:pt x="3963010" y="0"/>
                  </a:cubicBezTo>
                  <a:cubicBezTo>
                    <a:pt x="4092079" y="2697"/>
                    <a:pt x="4275894" y="18415"/>
                    <a:pt x="4512869" y="0"/>
                  </a:cubicBezTo>
                  <a:cubicBezTo>
                    <a:pt x="4749844" y="-18415"/>
                    <a:pt x="4973587" y="-18546"/>
                    <a:pt x="5183429" y="0"/>
                  </a:cubicBezTo>
                  <a:cubicBezTo>
                    <a:pt x="5393271" y="18546"/>
                    <a:pt x="5813435" y="24300"/>
                    <a:pt x="6035040" y="0"/>
                  </a:cubicBezTo>
                  <a:cubicBezTo>
                    <a:pt x="6055031" y="229315"/>
                    <a:pt x="6013697" y="451073"/>
                    <a:pt x="6035040" y="698269"/>
                  </a:cubicBezTo>
                  <a:cubicBezTo>
                    <a:pt x="5861148" y="723610"/>
                    <a:pt x="5615329" y="692325"/>
                    <a:pt x="5485181" y="698269"/>
                  </a:cubicBezTo>
                  <a:cubicBezTo>
                    <a:pt x="5355033" y="704213"/>
                    <a:pt x="5100948" y="693391"/>
                    <a:pt x="4754270" y="698269"/>
                  </a:cubicBezTo>
                  <a:cubicBezTo>
                    <a:pt x="4407592" y="703147"/>
                    <a:pt x="4347048" y="714958"/>
                    <a:pt x="4144061" y="698269"/>
                  </a:cubicBezTo>
                  <a:cubicBezTo>
                    <a:pt x="3941074" y="681580"/>
                    <a:pt x="3691785" y="724751"/>
                    <a:pt x="3413150" y="698269"/>
                  </a:cubicBezTo>
                  <a:cubicBezTo>
                    <a:pt x="3134515" y="671787"/>
                    <a:pt x="3009276" y="714691"/>
                    <a:pt x="2621890" y="698269"/>
                  </a:cubicBezTo>
                  <a:cubicBezTo>
                    <a:pt x="2234504" y="681847"/>
                    <a:pt x="2145344" y="703682"/>
                    <a:pt x="1951330" y="698269"/>
                  </a:cubicBezTo>
                  <a:cubicBezTo>
                    <a:pt x="1757316" y="692856"/>
                    <a:pt x="1488416" y="686980"/>
                    <a:pt x="1280770" y="698269"/>
                  </a:cubicBezTo>
                  <a:cubicBezTo>
                    <a:pt x="1073124" y="709558"/>
                    <a:pt x="590079" y="655770"/>
                    <a:pt x="0" y="698269"/>
                  </a:cubicBezTo>
                  <a:cubicBezTo>
                    <a:pt x="-30979" y="471073"/>
                    <a:pt x="-12859" y="219059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642936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For more natural image recognition</a:t>
              </a:r>
              <a:endPara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40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838</Words>
  <Application>Microsoft Office PowerPoint</Application>
  <PresentationFormat>사용자 지정</PresentationFormat>
  <Paragraphs>169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a아시아헤드1</vt:lpstr>
      <vt:lpstr>a아시아헤드2</vt:lpstr>
      <vt:lpstr>a아시아헤드3</vt:lpstr>
      <vt:lpstr>a아시아헤드4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민소연(컴퓨터공학전공)</cp:lastModifiedBy>
  <cp:revision>83</cp:revision>
  <dcterms:created xsi:type="dcterms:W3CDTF">2022-02-26T11:26:54Z</dcterms:created>
  <dcterms:modified xsi:type="dcterms:W3CDTF">2023-09-11T04:27:17Z</dcterms:modified>
</cp:coreProperties>
</file>